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99" r:id="rId3"/>
    <p:sldId id="261" r:id="rId4"/>
    <p:sldId id="260" r:id="rId5"/>
    <p:sldId id="262" r:id="rId6"/>
    <p:sldId id="263" r:id="rId7"/>
    <p:sldId id="264" r:id="rId8"/>
    <p:sldId id="265" r:id="rId9"/>
    <p:sldId id="266" r:id="rId10"/>
    <p:sldId id="268" r:id="rId11"/>
    <p:sldId id="269" r:id="rId12"/>
    <p:sldId id="270" r:id="rId13"/>
    <p:sldId id="271" r:id="rId14"/>
    <p:sldId id="272" r:id="rId15"/>
    <p:sldId id="273" r:id="rId16"/>
    <p:sldId id="276" r:id="rId17"/>
    <p:sldId id="267" r:id="rId18"/>
    <p:sldId id="275" r:id="rId19"/>
    <p:sldId id="277" r:id="rId20"/>
    <p:sldId id="278" r:id="rId21"/>
    <p:sldId id="279" r:id="rId22"/>
    <p:sldId id="280" r:id="rId23"/>
    <p:sldId id="281" r:id="rId24"/>
    <p:sldId id="297" r:id="rId25"/>
    <p:sldId id="282" r:id="rId26"/>
    <p:sldId id="295" r:id="rId27"/>
    <p:sldId id="283" r:id="rId28"/>
    <p:sldId id="296" r:id="rId29"/>
    <p:sldId id="294" r:id="rId30"/>
    <p:sldId id="298" r:id="rId31"/>
  </p:sldIdLst>
  <p:sldSz cx="9144000" cy="6858000" type="screen4x3"/>
  <p:notesSz cx="6858000" cy="9144000"/>
  <p:defaultTextStyle>
    <a:lvl1pPr>
      <a:defRPr>
        <a:solidFill>
          <a:srgbClr val="292934"/>
        </a:solidFill>
        <a:latin typeface="Arial"/>
        <a:ea typeface="Arial"/>
        <a:cs typeface="Arial"/>
        <a:sym typeface="Arial"/>
      </a:defRPr>
    </a:lvl1pPr>
    <a:lvl2pPr indent="457200">
      <a:defRPr>
        <a:solidFill>
          <a:srgbClr val="292934"/>
        </a:solidFill>
        <a:latin typeface="Arial"/>
        <a:ea typeface="Arial"/>
        <a:cs typeface="Arial"/>
        <a:sym typeface="Arial"/>
      </a:defRPr>
    </a:lvl2pPr>
    <a:lvl3pPr indent="914400">
      <a:defRPr>
        <a:solidFill>
          <a:srgbClr val="292934"/>
        </a:solidFill>
        <a:latin typeface="Arial"/>
        <a:ea typeface="Arial"/>
        <a:cs typeface="Arial"/>
        <a:sym typeface="Arial"/>
      </a:defRPr>
    </a:lvl3pPr>
    <a:lvl4pPr indent="1371600">
      <a:defRPr>
        <a:solidFill>
          <a:srgbClr val="292934"/>
        </a:solidFill>
        <a:latin typeface="Arial"/>
        <a:ea typeface="Arial"/>
        <a:cs typeface="Arial"/>
        <a:sym typeface="Arial"/>
      </a:defRPr>
    </a:lvl4pPr>
    <a:lvl5pPr indent="1828800">
      <a:defRPr>
        <a:solidFill>
          <a:srgbClr val="292934"/>
        </a:solidFill>
        <a:latin typeface="Arial"/>
        <a:ea typeface="Arial"/>
        <a:cs typeface="Arial"/>
        <a:sym typeface="Arial"/>
      </a:defRPr>
    </a:lvl5pPr>
    <a:lvl6pPr indent="2286000">
      <a:defRPr>
        <a:solidFill>
          <a:srgbClr val="292934"/>
        </a:solidFill>
        <a:latin typeface="Arial"/>
        <a:ea typeface="Arial"/>
        <a:cs typeface="Arial"/>
        <a:sym typeface="Arial"/>
      </a:defRPr>
    </a:lvl6pPr>
    <a:lvl7pPr indent="2743200">
      <a:defRPr>
        <a:solidFill>
          <a:srgbClr val="292934"/>
        </a:solidFill>
        <a:latin typeface="Arial"/>
        <a:ea typeface="Arial"/>
        <a:cs typeface="Arial"/>
        <a:sym typeface="Arial"/>
      </a:defRPr>
    </a:lvl7pPr>
    <a:lvl8pPr indent="3200400">
      <a:defRPr>
        <a:solidFill>
          <a:srgbClr val="292934"/>
        </a:solidFill>
        <a:latin typeface="Arial"/>
        <a:ea typeface="Arial"/>
        <a:cs typeface="Arial"/>
        <a:sym typeface="Arial"/>
      </a:defRPr>
    </a:lvl8pPr>
    <a:lvl9pPr indent="3657600">
      <a:defRPr>
        <a:solidFill>
          <a:srgbClr val="292934"/>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292934"/>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BDFDD"/>
          </a:solidFill>
        </a:fill>
      </a:tcStyle>
    </a:wholeTbl>
    <a:band2H>
      <a:tcTxStyle/>
      <a:tcStyle>
        <a:tcBdr/>
        <a:fill>
          <a:solidFill>
            <a:srgbClr val="EEF0E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3A299"/>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3A299"/>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3A299"/>
          </a:solidFill>
        </a:fill>
      </a:tcStyle>
    </a:firstRow>
  </a:tblStyle>
  <a:tblStyle styleId="{C7B018BB-80A7-4F77-B60F-C8B233D01FF8}" styleName="">
    <a:tblBg/>
    <a:wholeTbl>
      <a:tcTxStyle b="on" i="on">
        <a:font>
          <a:latin typeface="Arial"/>
          <a:ea typeface="Arial"/>
          <a:cs typeface="Arial"/>
        </a:font>
        <a:srgbClr val="292934"/>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4D1D0"/>
          </a:solidFill>
        </a:fill>
      </a:tcStyle>
    </a:wholeTbl>
    <a:band2H>
      <a:tcTxStyle/>
      <a:tcStyle>
        <a:tcBdr/>
        <a:fill>
          <a:solidFill>
            <a:srgbClr val="EBE9E9"/>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2605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2605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26056"/>
          </a:solidFill>
        </a:fill>
      </a:tcStyle>
    </a:firstRow>
  </a:tblStyle>
  <a:tblStyle styleId="{EEE7283C-3CF3-47DC-8721-378D4A62B228}" styleName="">
    <a:tblBg/>
    <a:wholeTbl>
      <a:tcTxStyle b="on" i="on">
        <a:font>
          <a:latin typeface="Arial"/>
          <a:ea typeface="Arial"/>
          <a:cs typeface="Arial"/>
        </a:font>
        <a:srgbClr val="292934"/>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6CECD"/>
          </a:solidFill>
        </a:fill>
      </a:tcStyle>
    </a:wholeTbl>
    <a:band2H>
      <a:tcTxStyle/>
      <a:tcStyle>
        <a:tcBdr/>
        <a:fill>
          <a:solidFill>
            <a:srgbClr val="EBE8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9463D"/>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9463D"/>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9463D"/>
          </a:solidFill>
        </a:fill>
      </a:tcStyle>
    </a:firstRow>
  </a:tblStyle>
  <a:tblStyle styleId="{CF821DB8-F4EB-4A41-A1BA-3FCAFE7338EE}" styleName="">
    <a:tblBg/>
    <a:wholeTbl>
      <a:tcTxStyle b="on" i="on">
        <a:font>
          <a:latin typeface="Arial"/>
          <a:ea typeface="Arial"/>
          <a:cs typeface="Arial"/>
        </a:font>
        <a:srgbClr val="29293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A299"/>
          </a:solidFill>
        </a:fill>
      </a:tcStyle>
    </a:firstCol>
    <a:lastRow>
      <a:tcTxStyle b="on" i="on">
        <a:font>
          <a:latin typeface="Arial"/>
          <a:ea typeface="Arial"/>
          <a:cs typeface="Arial"/>
        </a:font>
        <a:srgbClr val="292934"/>
      </a:tcTxStyle>
      <a:tcStyle>
        <a:tcBdr>
          <a:left>
            <a:ln w="12700" cap="flat">
              <a:noFill/>
              <a:miter lim="400000"/>
            </a:ln>
          </a:left>
          <a:right>
            <a:ln w="12700" cap="flat">
              <a:noFill/>
              <a:miter lim="400000"/>
            </a:ln>
          </a:right>
          <a:top>
            <a:ln w="50800" cap="flat">
              <a:solidFill>
                <a:srgbClr val="292934"/>
              </a:solidFill>
              <a:prstDash val="solid"/>
              <a:bevel/>
            </a:ln>
          </a:top>
          <a:bottom>
            <a:ln w="25400" cap="flat">
              <a:solidFill>
                <a:srgbClr val="292934"/>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292934"/>
              </a:solidFill>
              <a:prstDash val="solid"/>
              <a:bevel/>
            </a:ln>
          </a:top>
          <a:bottom>
            <a:ln w="25400" cap="flat">
              <a:solidFill>
                <a:srgbClr val="292934"/>
              </a:solidFill>
              <a:prstDash val="solid"/>
              <a:bevel/>
            </a:ln>
          </a:bottom>
          <a:insideH>
            <a:ln w="12700" cap="flat">
              <a:noFill/>
              <a:miter lim="400000"/>
            </a:ln>
          </a:insideH>
          <a:insideV>
            <a:ln w="12700" cap="flat">
              <a:noFill/>
              <a:miter lim="400000"/>
            </a:ln>
          </a:insideV>
        </a:tcBdr>
        <a:fill>
          <a:solidFill>
            <a:srgbClr val="93A299"/>
          </a:solidFill>
        </a:fill>
      </a:tcStyle>
    </a:firstRow>
  </a:tblStyle>
  <a:tblStyle styleId="{33BA23B1-9221-436E-865A-0063620EA4FD}" styleName="">
    <a:tblBg/>
    <a:wholeTbl>
      <a:tcTxStyle b="on" i="on">
        <a:font>
          <a:latin typeface="Arial"/>
          <a:ea typeface="Arial"/>
          <a:cs typeface="Arial"/>
        </a:font>
        <a:srgbClr val="292934"/>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BCBCC"/>
          </a:solidFill>
        </a:fill>
      </a:tcStyle>
    </a:wholeTbl>
    <a:band2H>
      <a:tcTxStyle/>
      <a:tcStyle>
        <a:tcBdr/>
        <a:fill>
          <a:solidFill>
            <a:srgbClr val="E7E7E7"/>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92934"/>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92934"/>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92934"/>
          </a:solidFill>
        </a:fill>
      </a:tcStyle>
    </a:firstRow>
  </a:tblStyle>
  <a:tblStyle styleId="{2708684C-4D16-4618-839F-0558EEFCDFE6}" styleName="">
    <a:tblBg/>
    <a:wholeTbl>
      <a:tcTxStyle b="on" i="on">
        <a:font>
          <a:latin typeface="Arial"/>
          <a:ea typeface="Arial"/>
          <a:cs typeface="Arial"/>
        </a:font>
        <a:srgbClr val="292934"/>
      </a:tcTxStyle>
      <a:tcStyle>
        <a:tcBdr>
          <a:left>
            <a:ln w="12700" cap="flat">
              <a:solidFill>
                <a:srgbClr val="292934"/>
              </a:solidFill>
              <a:prstDash val="solid"/>
              <a:bevel/>
            </a:ln>
          </a:left>
          <a:right>
            <a:ln w="12700" cap="flat">
              <a:solidFill>
                <a:srgbClr val="292934"/>
              </a:solidFill>
              <a:prstDash val="solid"/>
              <a:bevel/>
            </a:ln>
          </a:right>
          <a:top>
            <a:ln w="12700" cap="flat">
              <a:solidFill>
                <a:srgbClr val="292934"/>
              </a:solidFill>
              <a:prstDash val="solid"/>
              <a:bevel/>
            </a:ln>
          </a:top>
          <a:bottom>
            <a:ln w="12700" cap="flat">
              <a:solidFill>
                <a:srgbClr val="292934"/>
              </a:solidFill>
              <a:prstDash val="solid"/>
              <a:bevel/>
            </a:ln>
          </a:bottom>
          <a:insideH>
            <a:ln w="12700" cap="flat">
              <a:solidFill>
                <a:srgbClr val="292934"/>
              </a:solidFill>
              <a:prstDash val="solid"/>
              <a:bevel/>
            </a:ln>
          </a:insideH>
          <a:insideV>
            <a:ln w="12700" cap="flat">
              <a:solidFill>
                <a:srgbClr val="292934"/>
              </a:solidFill>
              <a:prstDash val="solid"/>
              <a:bevel/>
            </a:ln>
          </a:insideV>
        </a:tcBdr>
        <a:fill>
          <a:solidFill>
            <a:srgbClr val="292934">
              <a:alpha val="20000"/>
            </a:srgbClr>
          </a:solidFill>
        </a:fill>
      </a:tcStyle>
    </a:wholeTbl>
    <a:band2H>
      <a:tcTxStyle/>
      <a:tcStyle>
        <a:tcBdr/>
        <a:fill>
          <a:solidFill>
            <a:srgbClr val="FFFFFF"/>
          </a:solidFill>
        </a:fill>
      </a:tcStyle>
    </a:band2H>
    <a:firstCol>
      <a:tcTxStyle b="on" i="on">
        <a:font>
          <a:latin typeface="Arial"/>
          <a:ea typeface="Arial"/>
          <a:cs typeface="Arial"/>
        </a:font>
        <a:srgbClr val="292934"/>
      </a:tcTxStyle>
      <a:tcStyle>
        <a:tcBdr>
          <a:left>
            <a:ln w="12700" cap="flat">
              <a:solidFill>
                <a:srgbClr val="292934"/>
              </a:solidFill>
              <a:prstDash val="solid"/>
              <a:bevel/>
            </a:ln>
          </a:left>
          <a:right>
            <a:ln w="12700" cap="flat">
              <a:solidFill>
                <a:srgbClr val="292934"/>
              </a:solidFill>
              <a:prstDash val="solid"/>
              <a:bevel/>
            </a:ln>
          </a:right>
          <a:top>
            <a:ln w="12700" cap="flat">
              <a:solidFill>
                <a:srgbClr val="292934"/>
              </a:solidFill>
              <a:prstDash val="solid"/>
              <a:bevel/>
            </a:ln>
          </a:top>
          <a:bottom>
            <a:ln w="12700" cap="flat">
              <a:solidFill>
                <a:srgbClr val="292934"/>
              </a:solidFill>
              <a:prstDash val="solid"/>
              <a:bevel/>
            </a:ln>
          </a:bottom>
          <a:insideH>
            <a:ln w="12700" cap="flat">
              <a:solidFill>
                <a:srgbClr val="292934"/>
              </a:solidFill>
              <a:prstDash val="solid"/>
              <a:bevel/>
            </a:ln>
          </a:insideH>
          <a:insideV>
            <a:ln w="12700" cap="flat">
              <a:solidFill>
                <a:srgbClr val="292934"/>
              </a:solidFill>
              <a:prstDash val="solid"/>
              <a:bevel/>
            </a:ln>
          </a:insideV>
        </a:tcBdr>
        <a:fill>
          <a:solidFill>
            <a:srgbClr val="292934">
              <a:alpha val="20000"/>
            </a:srgbClr>
          </a:solidFill>
        </a:fill>
      </a:tcStyle>
    </a:firstCol>
    <a:lastRow>
      <a:tcTxStyle b="on" i="on">
        <a:font>
          <a:latin typeface="Arial"/>
          <a:ea typeface="Arial"/>
          <a:cs typeface="Arial"/>
        </a:font>
        <a:srgbClr val="292934"/>
      </a:tcTxStyle>
      <a:tcStyle>
        <a:tcBdr>
          <a:left>
            <a:ln w="12700" cap="flat">
              <a:solidFill>
                <a:srgbClr val="292934"/>
              </a:solidFill>
              <a:prstDash val="solid"/>
              <a:bevel/>
            </a:ln>
          </a:left>
          <a:right>
            <a:ln w="12700" cap="flat">
              <a:solidFill>
                <a:srgbClr val="292934"/>
              </a:solidFill>
              <a:prstDash val="solid"/>
              <a:bevel/>
            </a:ln>
          </a:right>
          <a:top>
            <a:ln w="50800" cap="flat">
              <a:solidFill>
                <a:srgbClr val="292934"/>
              </a:solidFill>
              <a:prstDash val="solid"/>
              <a:bevel/>
            </a:ln>
          </a:top>
          <a:bottom>
            <a:ln w="12700" cap="flat">
              <a:solidFill>
                <a:srgbClr val="292934"/>
              </a:solidFill>
              <a:prstDash val="solid"/>
              <a:bevel/>
            </a:ln>
          </a:bottom>
          <a:insideH>
            <a:ln w="12700" cap="flat">
              <a:solidFill>
                <a:srgbClr val="292934"/>
              </a:solidFill>
              <a:prstDash val="solid"/>
              <a:bevel/>
            </a:ln>
          </a:insideH>
          <a:insideV>
            <a:ln w="12700" cap="flat">
              <a:solidFill>
                <a:srgbClr val="292934"/>
              </a:solidFill>
              <a:prstDash val="solid"/>
              <a:bevel/>
            </a:ln>
          </a:insideV>
        </a:tcBdr>
        <a:fill>
          <a:noFill/>
        </a:fill>
      </a:tcStyle>
    </a:lastRow>
    <a:firstRow>
      <a:tcTxStyle b="on" i="on">
        <a:font>
          <a:latin typeface="Arial"/>
          <a:ea typeface="Arial"/>
          <a:cs typeface="Arial"/>
        </a:font>
        <a:srgbClr val="292934"/>
      </a:tcTxStyle>
      <a:tcStyle>
        <a:tcBdr>
          <a:left>
            <a:ln w="12700" cap="flat">
              <a:solidFill>
                <a:srgbClr val="292934"/>
              </a:solidFill>
              <a:prstDash val="solid"/>
              <a:bevel/>
            </a:ln>
          </a:left>
          <a:right>
            <a:ln w="12700" cap="flat">
              <a:solidFill>
                <a:srgbClr val="292934"/>
              </a:solidFill>
              <a:prstDash val="solid"/>
              <a:bevel/>
            </a:ln>
          </a:right>
          <a:top>
            <a:ln w="12700" cap="flat">
              <a:solidFill>
                <a:srgbClr val="292934"/>
              </a:solidFill>
              <a:prstDash val="solid"/>
              <a:bevel/>
            </a:ln>
          </a:top>
          <a:bottom>
            <a:ln w="25400" cap="flat">
              <a:solidFill>
                <a:srgbClr val="292934"/>
              </a:solidFill>
              <a:prstDash val="solid"/>
              <a:bevel/>
            </a:ln>
          </a:bottom>
          <a:insideH>
            <a:ln w="12700" cap="flat">
              <a:solidFill>
                <a:srgbClr val="292934"/>
              </a:solidFill>
              <a:prstDash val="solid"/>
              <a:bevel/>
            </a:ln>
          </a:insideH>
          <a:insideV>
            <a:ln w="12700" cap="flat">
              <a:solidFill>
                <a:srgbClr val="292934"/>
              </a:solidFill>
              <a:prstDash val="solid"/>
              <a:bevel/>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p:cViewPr varScale="1">
        <p:scale>
          <a:sx n="85" d="100"/>
          <a:sy n="85" d="100"/>
        </p:scale>
        <p:origin x="115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7" name="Shape 5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832403475"/>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 name="Shape 8"/>
          <p:cNvSpPr>
            <a:spLocks noGrp="1"/>
          </p:cNvSpPr>
          <p:nvPr>
            <p:ph type="title"/>
          </p:nvPr>
        </p:nvSpPr>
        <p:spPr>
          <a:xfrm>
            <a:off x="685800" y="0"/>
            <a:ext cx="7848600" cy="3298825"/>
          </a:xfrm>
          <a:prstGeom prst="rect">
            <a:avLst/>
          </a:prstGeom>
        </p:spPr>
        <p:txBody>
          <a:bodyPr anchor="b">
            <a:noAutofit/>
          </a:bodyPr>
          <a:lstStyle>
            <a:lvl1pPr>
              <a:defRPr sz="5400" cap="all"/>
            </a:lvl1pPr>
          </a:lstStyle>
          <a:p>
            <a:pPr lvl="0">
              <a:defRPr sz="1800" cap="none" spc="0">
                <a:solidFill>
                  <a:srgbClr val="000000"/>
                </a:solidFill>
              </a:defRPr>
            </a:pPr>
            <a:r>
              <a:rPr sz="5400" cap="all" spc="-100">
                <a:solidFill>
                  <a:srgbClr val="D2533C"/>
                </a:solidFill>
              </a:rPr>
              <a:t>Title Text</a:t>
            </a:r>
          </a:p>
        </p:txBody>
      </p:sp>
      <p:sp>
        <p:nvSpPr>
          <p:cNvPr id="9" name="Shape 9"/>
          <p:cNvSpPr>
            <a:spLocks noGrp="1"/>
          </p:cNvSpPr>
          <p:nvPr>
            <p:ph type="body" idx="1"/>
          </p:nvPr>
        </p:nvSpPr>
        <p:spPr>
          <a:xfrm>
            <a:off x="685800" y="3505200"/>
            <a:ext cx="6400800" cy="3352800"/>
          </a:xfrm>
          <a:prstGeom prst="rect">
            <a:avLst/>
          </a:prstGeom>
        </p:spPr>
        <p:txBody>
          <a:bodyPr/>
          <a:lstStyle>
            <a:lvl1pPr marL="0" indent="0">
              <a:buClrTx/>
              <a:buSzTx/>
              <a:buFontTx/>
              <a:buNone/>
              <a:defRPr>
                <a:solidFill>
                  <a:srgbClr val="57576E"/>
                </a:solidFill>
              </a:defRPr>
            </a:lvl1pPr>
            <a:lvl2pPr marL="0" indent="457200">
              <a:buClrTx/>
              <a:buSzTx/>
              <a:buFontTx/>
              <a:buNone/>
              <a:defRPr>
                <a:solidFill>
                  <a:srgbClr val="57576E"/>
                </a:solidFill>
              </a:defRPr>
            </a:lvl2pPr>
            <a:lvl3pPr marL="0" indent="914400">
              <a:buClrTx/>
              <a:buSzTx/>
              <a:buFontTx/>
              <a:buNone/>
              <a:defRPr>
                <a:solidFill>
                  <a:srgbClr val="57576E"/>
                </a:solidFill>
              </a:defRPr>
            </a:lvl3pPr>
            <a:lvl4pPr marL="0" indent="1371600">
              <a:buClrTx/>
              <a:buSzTx/>
              <a:buFontTx/>
              <a:buNone/>
              <a:defRPr>
                <a:solidFill>
                  <a:srgbClr val="57576E"/>
                </a:solidFill>
              </a:defRPr>
            </a:lvl4pPr>
            <a:lvl5pPr marL="0" indent="1828800">
              <a:buClrTx/>
              <a:buSzTx/>
              <a:buFontTx/>
              <a:buNone/>
              <a:defRPr>
                <a:solidFill>
                  <a:srgbClr val="57576E"/>
                </a:solidFill>
              </a:defRPr>
            </a:lvl5pPr>
          </a:lstStyle>
          <a:p>
            <a:pPr lvl="0">
              <a:defRPr sz="1800">
                <a:solidFill>
                  <a:srgbClr val="000000"/>
                </a:solidFill>
              </a:defRPr>
            </a:pPr>
            <a:r>
              <a:rPr sz="2400">
                <a:solidFill>
                  <a:srgbClr val="57576E"/>
                </a:solidFill>
              </a:rPr>
              <a:t>Body Level One</a:t>
            </a:r>
          </a:p>
          <a:p>
            <a:pPr lvl="1">
              <a:defRPr sz="1800">
                <a:solidFill>
                  <a:srgbClr val="000000"/>
                </a:solidFill>
              </a:defRPr>
            </a:pPr>
            <a:r>
              <a:rPr sz="2400">
                <a:solidFill>
                  <a:srgbClr val="57576E"/>
                </a:solidFill>
              </a:rPr>
              <a:t>Body Level Two</a:t>
            </a:r>
          </a:p>
          <a:p>
            <a:pPr lvl="2">
              <a:defRPr sz="1800">
                <a:solidFill>
                  <a:srgbClr val="000000"/>
                </a:solidFill>
              </a:defRPr>
            </a:pPr>
            <a:r>
              <a:rPr sz="2400">
                <a:solidFill>
                  <a:srgbClr val="57576E"/>
                </a:solidFill>
              </a:rPr>
              <a:t>Body Level Three</a:t>
            </a:r>
          </a:p>
          <a:p>
            <a:pPr lvl="3">
              <a:defRPr sz="1800">
                <a:solidFill>
                  <a:srgbClr val="000000"/>
                </a:solidFill>
              </a:defRPr>
            </a:pPr>
            <a:r>
              <a:rPr sz="2400">
                <a:solidFill>
                  <a:srgbClr val="57576E"/>
                </a:solidFill>
              </a:rPr>
              <a:t>Body Level Four</a:t>
            </a:r>
          </a:p>
          <a:p>
            <a:pPr lvl="4">
              <a:defRPr sz="1800">
                <a:solidFill>
                  <a:srgbClr val="000000"/>
                </a:solidFill>
              </a:defRPr>
            </a:pPr>
            <a:r>
              <a:rPr sz="2400">
                <a:solidFill>
                  <a:srgbClr val="57576E"/>
                </a:solidFill>
              </a:rPr>
              <a:t>Body Level Five</a:t>
            </a:r>
          </a:p>
        </p:txBody>
      </p:sp>
      <p:sp>
        <p:nvSpPr>
          <p:cNvPr id="10" name="Shape 1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1" name="Shape 11"/>
          <p:cNvSpPr/>
          <p:nvPr/>
        </p:nvSpPr>
        <p:spPr>
          <a:xfrm>
            <a:off x="685799" y="3398519"/>
            <a:ext cx="7848601" cy="1590"/>
          </a:xfrm>
          <a:prstGeom prst="line">
            <a:avLst/>
          </a:prstGeom>
          <a:ln w="19050">
            <a:solidFill>
              <a:srgbClr val="D2533C"/>
            </a:solidFill>
          </a:ln>
        </p:spPr>
        <p:txBody>
          <a:bodyPr lIns="0" tIns="0" rIns="0" bIns="0"/>
          <a:lstStyle/>
          <a:p>
            <a:pPr lvl="0" defTabSz="457200">
              <a:defRPr sz="1200">
                <a:solidFill>
                  <a:srgbClr val="000000"/>
                </a:solidFill>
                <a:latin typeface="+mj-lt"/>
                <a:ea typeface="+mj-ea"/>
                <a:cs typeface="+mj-cs"/>
                <a:sym typeface="Helvetica"/>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45" name="Shape 45"/>
          <p:cNvSpPr>
            <a:spLocks noGrp="1"/>
          </p:cNvSpPr>
          <p:nvPr>
            <p:ph type="title"/>
          </p:nvPr>
        </p:nvSpPr>
        <p:spPr>
          <a:prstGeom prst="rect">
            <a:avLst/>
          </a:prstGeom>
        </p:spPr>
        <p:txBody>
          <a:bodyPr/>
          <a:lstStyle/>
          <a:p>
            <a:pPr lvl="0">
              <a:defRPr sz="1800" spc="0">
                <a:solidFill>
                  <a:srgbClr val="000000"/>
                </a:solidFill>
              </a:defRPr>
            </a:pPr>
            <a:r>
              <a:rPr sz="4000" spc="-100">
                <a:solidFill>
                  <a:srgbClr val="D2533C"/>
                </a:solidFill>
              </a:rPr>
              <a:t>Title Text</a:t>
            </a:r>
          </a:p>
        </p:txBody>
      </p:sp>
      <p:sp>
        <p:nvSpPr>
          <p:cNvPr id="46" name="Shape 46"/>
          <p:cNvSpPr>
            <a:spLocks noGrp="1"/>
          </p:cNvSpPr>
          <p:nvPr>
            <p:ph type="body" idx="1"/>
          </p:nvPr>
        </p:nvSpPr>
        <p:spPr>
          <a:prstGeom prst="rect">
            <a:avLst/>
          </a:prstGeom>
        </p:spPr>
        <p:txBody>
          <a:bodyPr/>
          <a:lstStyle/>
          <a:p>
            <a:pPr lvl="0">
              <a:defRPr sz="1800">
                <a:solidFill>
                  <a:srgbClr val="000000"/>
                </a:solidFill>
              </a:defRPr>
            </a:pPr>
            <a:r>
              <a:rPr sz="2400">
                <a:solidFill>
                  <a:srgbClr val="292934"/>
                </a:solidFill>
              </a:rPr>
              <a:t>Body Level One</a:t>
            </a:r>
          </a:p>
          <a:p>
            <a:pPr lvl="1">
              <a:defRPr sz="1800">
                <a:solidFill>
                  <a:srgbClr val="000000"/>
                </a:solidFill>
              </a:defRPr>
            </a:pPr>
            <a:r>
              <a:rPr sz="2400">
                <a:solidFill>
                  <a:srgbClr val="292934"/>
                </a:solidFill>
              </a:rPr>
              <a:t>Body Level Two</a:t>
            </a:r>
          </a:p>
          <a:p>
            <a:pPr lvl="2">
              <a:defRPr sz="1800">
                <a:solidFill>
                  <a:srgbClr val="000000"/>
                </a:solidFill>
              </a:defRPr>
            </a:pPr>
            <a:r>
              <a:rPr sz="2400">
                <a:solidFill>
                  <a:srgbClr val="292934"/>
                </a:solidFill>
              </a:rPr>
              <a:t>Body Level Three</a:t>
            </a:r>
          </a:p>
          <a:p>
            <a:pPr lvl="3">
              <a:defRPr sz="1800">
                <a:solidFill>
                  <a:srgbClr val="000000"/>
                </a:solidFill>
              </a:defRPr>
            </a:pPr>
            <a:r>
              <a:rPr sz="2400">
                <a:solidFill>
                  <a:srgbClr val="292934"/>
                </a:solidFill>
              </a:rPr>
              <a:t>Body Level Four</a:t>
            </a:r>
          </a:p>
          <a:p>
            <a:pPr lvl="4">
              <a:defRPr sz="1800">
                <a:solidFill>
                  <a:srgbClr val="000000"/>
                </a:solidFill>
              </a:defRPr>
            </a:pPr>
            <a:r>
              <a:rPr sz="2400">
                <a:solidFill>
                  <a:srgbClr val="292934"/>
                </a:solidFill>
              </a:rPr>
              <a:t>Body Level Five</a:t>
            </a:r>
          </a:p>
        </p:txBody>
      </p:sp>
      <p:sp>
        <p:nvSpPr>
          <p:cNvPr id="47" name="Shape 4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9" name="Shape 49"/>
          <p:cNvSpPr>
            <a:spLocks noGrp="1"/>
          </p:cNvSpPr>
          <p:nvPr>
            <p:ph type="title"/>
          </p:nvPr>
        </p:nvSpPr>
        <p:spPr>
          <a:xfrm>
            <a:off x="6629400" y="0"/>
            <a:ext cx="2057400" cy="6477000"/>
          </a:xfrm>
          <a:prstGeom prst="rect">
            <a:avLst/>
          </a:prstGeom>
        </p:spPr>
        <p:txBody>
          <a:bodyPr anchor="b"/>
          <a:lstStyle/>
          <a:p>
            <a:pPr lvl="0">
              <a:defRPr sz="1800" spc="0">
                <a:solidFill>
                  <a:srgbClr val="000000"/>
                </a:solidFill>
              </a:defRPr>
            </a:pPr>
            <a:r>
              <a:rPr sz="4000" spc="-100">
                <a:solidFill>
                  <a:srgbClr val="D2533C"/>
                </a:solidFill>
              </a:rPr>
              <a:t>Title Text</a:t>
            </a:r>
          </a:p>
        </p:txBody>
      </p:sp>
      <p:sp>
        <p:nvSpPr>
          <p:cNvPr id="50" name="Shape 50"/>
          <p:cNvSpPr>
            <a:spLocks noGrp="1"/>
          </p:cNvSpPr>
          <p:nvPr>
            <p:ph type="body" idx="1"/>
          </p:nvPr>
        </p:nvSpPr>
        <p:spPr>
          <a:xfrm>
            <a:off x="457200" y="609600"/>
            <a:ext cx="6019800" cy="6248400"/>
          </a:xfrm>
          <a:prstGeom prst="rect">
            <a:avLst/>
          </a:prstGeom>
        </p:spPr>
        <p:txBody>
          <a:bodyPr/>
          <a:lstStyle/>
          <a:p>
            <a:pPr lvl="0">
              <a:defRPr sz="1800">
                <a:solidFill>
                  <a:srgbClr val="000000"/>
                </a:solidFill>
              </a:defRPr>
            </a:pPr>
            <a:r>
              <a:rPr sz="2400">
                <a:solidFill>
                  <a:srgbClr val="292934"/>
                </a:solidFill>
              </a:rPr>
              <a:t>Body Level One</a:t>
            </a:r>
          </a:p>
          <a:p>
            <a:pPr lvl="1">
              <a:defRPr sz="1800">
                <a:solidFill>
                  <a:srgbClr val="000000"/>
                </a:solidFill>
              </a:defRPr>
            </a:pPr>
            <a:r>
              <a:rPr sz="2400">
                <a:solidFill>
                  <a:srgbClr val="292934"/>
                </a:solidFill>
              </a:rPr>
              <a:t>Body Level Two</a:t>
            </a:r>
          </a:p>
          <a:p>
            <a:pPr lvl="2">
              <a:defRPr sz="1800">
                <a:solidFill>
                  <a:srgbClr val="000000"/>
                </a:solidFill>
              </a:defRPr>
            </a:pPr>
            <a:r>
              <a:rPr sz="2400">
                <a:solidFill>
                  <a:srgbClr val="292934"/>
                </a:solidFill>
              </a:rPr>
              <a:t>Body Level Three</a:t>
            </a:r>
          </a:p>
          <a:p>
            <a:pPr lvl="3">
              <a:defRPr sz="1800">
                <a:solidFill>
                  <a:srgbClr val="000000"/>
                </a:solidFill>
              </a:defRPr>
            </a:pPr>
            <a:r>
              <a:rPr sz="2400">
                <a:solidFill>
                  <a:srgbClr val="292934"/>
                </a:solidFill>
              </a:rPr>
              <a:t>Body Level Four</a:t>
            </a:r>
          </a:p>
          <a:p>
            <a:pPr lvl="4">
              <a:defRPr sz="1800">
                <a:solidFill>
                  <a:srgbClr val="000000"/>
                </a:solidFill>
              </a:defRPr>
            </a:pPr>
            <a:r>
              <a:rPr sz="2400">
                <a:solidFill>
                  <a:srgbClr val="292934"/>
                </a:solidFill>
              </a:rPr>
              <a:t>Body Level Five</a:t>
            </a:r>
          </a:p>
        </p:txBody>
      </p:sp>
      <p:sp>
        <p:nvSpPr>
          <p:cNvPr id="51" name="Shape 5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lIns="0" tIns="0" rIns="0" bIns="0"/>
          <a:lstStyle/>
          <a:p>
            <a:pPr lvl="0">
              <a:defRPr sz="1800" spc="0">
                <a:solidFill>
                  <a:srgbClr val="000000"/>
                </a:solidFill>
              </a:defRPr>
            </a:pPr>
            <a:r>
              <a:rPr sz="4000" spc="-100">
                <a:solidFill>
                  <a:srgbClr val="D2533C"/>
                </a:solidFill>
              </a:rPr>
              <a:t>Title Text</a:t>
            </a:r>
          </a:p>
        </p:txBody>
      </p:sp>
      <p:sp>
        <p:nvSpPr>
          <p:cNvPr id="54" name="Shape 54"/>
          <p:cNvSpPr>
            <a:spLocks noGrp="1"/>
          </p:cNvSpPr>
          <p:nvPr>
            <p:ph type="body" idx="1"/>
          </p:nvPr>
        </p:nvSpPr>
        <p:spPr>
          <a:prstGeom prst="rect">
            <a:avLst/>
          </a:prstGeom>
        </p:spPr>
        <p:txBody>
          <a:bodyPr/>
          <a:lstStyle/>
          <a:p>
            <a:pPr lvl="0">
              <a:defRPr sz="1800">
                <a:solidFill>
                  <a:srgbClr val="000000"/>
                </a:solidFill>
              </a:defRPr>
            </a:pPr>
            <a:r>
              <a:rPr sz="2400">
                <a:solidFill>
                  <a:srgbClr val="292934"/>
                </a:solidFill>
              </a:rPr>
              <a:t>Body Level One</a:t>
            </a:r>
          </a:p>
          <a:p>
            <a:pPr lvl="1">
              <a:defRPr sz="1800">
                <a:solidFill>
                  <a:srgbClr val="000000"/>
                </a:solidFill>
              </a:defRPr>
            </a:pPr>
            <a:r>
              <a:rPr sz="2400">
                <a:solidFill>
                  <a:srgbClr val="292934"/>
                </a:solidFill>
              </a:rPr>
              <a:t>Body Level Two</a:t>
            </a:r>
          </a:p>
          <a:p>
            <a:pPr lvl="2">
              <a:defRPr sz="1800">
                <a:solidFill>
                  <a:srgbClr val="000000"/>
                </a:solidFill>
              </a:defRPr>
            </a:pPr>
            <a:r>
              <a:rPr sz="2400">
                <a:solidFill>
                  <a:srgbClr val="292934"/>
                </a:solidFill>
              </a:rPr>
              <a:t>Body Level Three</a:t>
            </a:r>
          </a:p>
          <a:p>
            <a:pPr lvl="3">
              <a:defRPr sz="1800">
                <a:solidFill>
                  <a:srgbClr val="000000"/>
                </a:solidFill>
              </a:defRPr>
            </a:pPr>
            <a:r>
              <a:rPr sz="2400">
                <a:solidFill>
                  <a:srgbClr val="292934"/>
                </a:solidFill>
              </a:rPr>
              <a:t>Body Level Four</a:t>
            </a:r>
          </a:p>
          <a:p>
            <a:pPr lvl="4">
              <a:defRPr sz="1800">
                <a:solidFill>
                  <a:srgbClr val="000000"/>
                </a:solidFill>
              </a:defRPr>
            </a:pPr>
            <a:r>
              <a:rPr sz="2400">
                <a:solidFill>
                  <a:srgbClr val="292934"/>
                </a:solidFill>
              </a:rPr>
              <a:t>Body Level Five</a:t>
            </a:r>
          </a:p>
        </p:txBody>
      </p:sp>
      <p:sp>
        <p:nvSpPr>
          <p:cNvPr id="55" name="Shape 55"/>
          <p:cNvSpPr>
            <a:spLocks noGrp="1"/>
          </p:cNvSpPr>
          <p:nvPr>
            <p:ph type="sldNum" sz="quarter" idx="2"/>
          </p:nvPr>
        </p:nvSpPr>
        <p:spPr>
          <a:prstGeom prst="rect">
            <a:avLst/>
          </a:prstGeom>
        </p:spPr>
        <p:txBody>
          <a:bodyPr lIns="0" tIns="0" rIns="0" bIns="0"/>
          <a:lstStyle/>
          <a:p>
            <a:pPr lvl="0"/>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 name="Shape 13"/>
          <p:cNvSpPr>
            <a:spLocks noGrp="1"/>
          </p:cNvSpPr>
          <p:nvPr>
            <p:ph type="title"/>
          </p:nvPr>
        </p:nvSpPr>
        <p:spPr>
          <a:prstGeom prst="rect">
            <a:avLst/>
          </a:prstGeom>
        </p:spPr>
        <p:txBody>
          <a:bodyPr/>
          <a:lstStyle/>
          <a:p>
            <a:pPr lvl="0">
              <a:defRPr sz="1800" spc="0">
                <a:solidFill>
                  <a:srgbClr val="000000"/>
                </a:solidFill>
              </a:defRPr>
            </a:pPr>
            <a:r>
              <a:rPr sz="4000" spc="-100">
                <a:solidFill>
                  <a:srgbClr val="D2533C"/>
                </a:solidFill>
              </a:rPr>
              <a:t>Title Text</a:t>
            </a:r>
          </a:p>
        </p:txBody>
      </p:sp>
      <p:sp>
        <p:nvSpPr>
          <p:cNvPr id="14" name="Shape 14"/>
          <p:cNvSpPr>
            <a:spLocks noGrp="1"/>
          </p:cNvSpPr>
          <p:nvPr>
            <p:ph type="body" idx="1"/>
          </p:nvPr>
        </p:nvSpPr>
        <p:spPr>
          <a:prstGeom prst="rect">
            <a:avLst/>
          </a:prstGeom>
        </p:spPr>
        <p:txBody>
          <a:bodyPr/>
          <a:lstStyle/>
          <a:p>
            <a:pPr lvl="0">
              <a:defRPr sz="1800">
                <a:solidFill>
                  <a:srgbClr val="000000"/>
                </a:solidFill>
              </a:defRPr>
            </a:pPr>
            <a:r>
              <a:rPr sz="2400">
                <a:solidFill>
                  <a:srgbClr val="292934"/>
                </a:solidFill>
              </a:rPr>
              <a:t>Body Level One</a:t>
            </a:r>
          </a:p>
          <a:p>
            <a:pPr lvl="1">
              <a:defRPr sz="1800">
                <a:solidFill>
                  <a:srgbClr val="000000"/>
                </a:solidFill>
              </a:defRPr>
            </a:pPr>
            <a:r>
              <a:rPr sz="2400">
                <a:solidFill>
                  <a:srgbClr val="292934"/>
                </a:solidFill>
              </a:rPr>
              <a:t>Body Level Two</a:t>
            </a:r>
          </a:p>
          <a:p>
            <a:pPr lvl="2">
              <a:defRPr sz="1800">
                <a:solidFill>
                  <a:srgbClr val="000000"/>
                </a:solidFill>
              </a:defRPr>
            </a:pPr>
            <a:r>
              <a:rPr sz="2400">
                <a:solidFill>
                  <a:srgbClr val="292934"/>
                </a:solidFill>
              </a:rPr>
              <a:t>Body Level Three</a:t>
            </a:r>
          </a:p>
          <a:p>
            <a:pPr lvl="3">
              <a:defRPr sz="1800">
                <a:solidFill>
                  <a:srgbClr val="000000"/>
                </a:solidFill>
              </a:defRPr>
            </a:pPr>
            <a:r>
              <a:rPr sz="2400">
                <a:solidFill>
                  <a:srgbClr val="292934"/>
                </a:solidFill>
              </a:rPr>
              <a:t>Body Level Four</a:t>
            </a:r>
          </a:p>
          <a:p>
            <a:pPr lvl="4">
              <a:defRPr sz="1800">
                <a:solidFill>
                  <a:srgbClr val="000000"/>
                </a:solidFill>
              </a:defRPr>
            </a:pPr>
            <a:r>
              <a:rPr sz="2400">
                <a:solidFill>
                  <a:srgbClr val="292934"/>
                </a:solidFill>
              </a:rPr>
              <a:t>Body Level Five</a:t>
            </a:r>
          </a:p>
        </p:txBody>
      </p:sp>
      <p:sp>
        <p:nvSpPr>
          <p:cNvPr id="15" name="Shape 1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D2533C"/>
        </a:solidFill>
        <a:effectLst/>
      </p:bgPr>
    </p:bg>
    <p:spTree>
      <p:nvGrpSpPr>
        <p:cNvPr id="1" name=""/>
        <p:cNvGrpSpPr/>
        <p:nvPr/>
      </p:nvGrpSpPr>
      <p:grpSpPr>
        <a:xfrm>
          <a:off x="0" y="0"/>
          <a:ext cx="0" cy="0"/>
          <a:chOff x="0" y="0"/>
          <a:chExt cx="0" cy="0"/>
        </a:xfrm>
      </p:grpSpPr>
      <p:sp>
        <p:nvSpPr>
          <p:cNvPr id="17" name="Shape 17"/>
          <p:cNvSpPr>
            <a:spLocks noGrp="1"/>
          </p:cNvSpPr>
          <p:nvPr>
            <p:ph type="title"/>
          </p:nvPr>
        </p:nvSpPr>
        <p:spPr>
          <a:xfrm>
            <a:off x="722312" y="647700"/>
            <a:ext cx="7772401" cy="3914775"/>
          </a:xfrm>
          <a:prstGeom prst="rect">
            <a:avLst/>
          </a:prstGeom>
        </p:spPr>
        <p:txBody>
          <a:bodyPr anchor="b"/>
          <a:lstStyle>
            <a:lvl1pPr>
              <a:defRPr sz="4800" cap="all">
                <a:solidFill>
                  <a:srgbClr val="F3F2DC"/>
                </a:solidFill>
              </a:defRPr>
            </a:lvl1pPr>
          </a:lstStyle>
          <a:p>
            <a:pPr lvl="0">
              <a:defRPr sz="1800" cap="none" spc="0">
                <a:solidFill>
                  <a:srgbClr val="000000"/>
                </a:solidFill>
              </a:defRPr>
            </a:pPr>
            <a:r>
              <a:rPr sz="4800" cap="all" spc="-100">
                <a:solidFill>
                  <a:srgbClr val="F3F2DC"/>
                </a:solidFill>
              </a:rPr>
              <a:t>Title Text</a:t>
            </a:r>
          </a:p>
        </p:txBody>
      </p:sp>
      <p:sp>
        <p:nvSpPr>
          <p:cNvPr id="18" name="Shape 18"/>
          <p:cNvSpPr>
            <a:spLocks noGrp="1"/>
          </p:cNvSpPr>
          <p:nvPr>
            <p:ph type="body" idx="1"/>
          </p:nvPr>
        </p:nvSpPr>
        <p:spPr>
          <a:xfrm>
            <a:off x="722312" y="4626864"/>
            <a:ext cx="7772401" cy="2231136"/>
          </a:xfrm>
          <a:prstGeom prst="rect">
            <a:avLst/>
          </a:prstGeom>
        </p:spPr>
        <p:txBody>
          <a:bodyPr/>
          <a:lstStyle>
            <a:lvl1pPr marL="0" indent="0">
              <a:buClrTx/>
              <a:buSzTx/>
              <a:buFontTx/>
              <a:buNone/>
              <a:defRPr>
                <a:solidFill>
                  <a:srgbClr val="F3F2DC"/>
                </a:solidFill>
              </a:defRPr>
            </a:lvl1pPr>
            <a:lvl2pPr marL="0" indent="457200">
              <a:buClrTx/>
              <a:buSzTx/>
              <a:buFontTx/>
              <a:buNone/>
              <a:defRPr>
                <a:solidFill>
                  <a:srgbClr val="F3F2DC"/>
                </a:solidFill>
              </a:defRPr>
            </a:lvl2pPr>
            <a:lvl3pPr marL="0" indent="914400">
              <a:buClrTx/>
              <a:buSzTx/>
              <a:buFontTx/>
              <a:buNone/>
              <a:defRPr>
                <a:solidFill>
                  <a:srgbClr val="F3F2DC"/>
                </a:solidFill>
              </a:defRPr>
            </a:lvl3pPr>
            <a:lvl4pPr marL="0" indent="1371600">
              <a:buClrTx/>
              <a:buSzTx/>
              <a:buFontTx/>
              <a:buNone/>
              <a:defRPr>
                <a:solidFill>
                  <a:srgbClr val="F3F2DC"/>
                </a:solidFill>
              </a:defRPr>
            </a:lvl4pPr>
            <a:lvl5pPr marL="0" indent="1828800">
              <a:buClrTx/>
              <a:buSzTx/>
              <a:buFontTx/>
              <a:buNone/>
              <a:defRPr>
                <a:solidFill>
                  <a:srgbClr val="F3F2DC"/>
                </a:solidFill>
              </a:defRPr>
            </a:lvl5pPr>
          </a:lstStyle>
          <a:p>
            <a:pPr lvl="0">
              <a:defRPr sz="1800">
                <a:solidFill>
                  <a:srgbClr val="000000"/>
                </a:solidFill>
              </a:defRPr>
            </a:pPr>
            <a:r>
              <a:rPr sz="2400">
                <a:solidFill>
                  <a:srgbClr val="F3F2DC"/>
                </a:solidFill>
              </a:rPr>
              <a:t>Body Level One</a:t>
            </a:r>
          </a:p>
          <a:p>
            <a:pPr lvl="1">
              <a:defRPr sz="1800">
                <a:solidFill>
                  <a:srgbClr val="000000"/>
                </a:solidFill>
              </a:defRPr>
            </a:pPr>
            <a:r>
              <a:rPr sz="2400">
                <a:solidFill>
                  <a:srgbClr val="F3F2DC"/>
                </a:solidFill>
              </a:rPr>
              <a:t>Body Level Two</a:t>
            </a:r>
          </a:p>
          <a:p>
            <a:pPr lvl="2">
              <a:defRPr sz="1800">
                <a:solidFill>
                  <a:srgbClr val="000000"/>
                </a:solidFill>
              </a:defRPr>
            </a:pPr>
            <a:r>
              <a:rPr sz="2400">
                <a:solidFill>
                  <a:srgbClr val="F3F2DC"/>
                </a:solidFill>
              </a:rPr>
              <a:t>Body Level Three</a:t>
            </a:r>
          </a:p>
          <a:p>
            <a:pPr lvl="3">
              <a:defRPr sz="1800">
                <a:solidFill>
                  <a:srgbClr val="000000"/>
                </a:solidFill>
              </a:defRPr>
            </a:pPr>
            <a:r>
              <a:rPr sz="2400">
                <a:solidFill>
                  <a:srgbClr val="F3F2DC"/>
                </a:solidFill>
              </a:rPr>
              <a:t>Body Level Four</a:t>
            </a:r>
          </a:p>
          <a:p>
            <a:pPr lvl="4">
              <a:defRPr sz="1800">
                <a:solidFill>
                  <a:srgbClr val="000000"/>
                </a:solidFill>
              </a:defRPr>
            </a:pPr>
            <a:r>
              <a:rPr sz="2400">
                <a:solidFill>
                  <a:srgbClr val="F3F2DC"/>
                </a:solidFill>
              </a:rPr>
              <a:t>Body Level Five</a:t>
            </a:r>
          </a:p>
        </p:txBody>
      </p:sp>
      <p:sp>
        <p:nvSpPr>
          <p:cNvPr id="19" name="Shape 1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0" name="Shape 20"/>
          <p:cNvSpPr/>
          <p:nvPr/>
        </p:nvSpPr>
        <p:spPr>
          <a:xfrm>
            <a:off x="731519" y="4599431"/>
            <a:ext cx="7848601" cy="1590"/>
          </a:xfrm>
          <a:prstGeom prst="line">
            <a:avLst/>
          </a:prstGeom>
          <a:ln w="19050">
            <a:solidFill>
              <a:srgbClr val="F3F2DC"/>
            </a:solidFill>
          </a:ln>
        </p:spPr>
        <p:txBody>
          <a:bodyPr lIns="0" tIns="0" rIns="0" bIns="0"/>
          <a:lstStyle/>
          <a:p>
            <a:pPr lvl="0" defTabSz="457200">
              <a:defRPr sz="1200">
                <a:solidFill>
                  <a:srgbClr val="000000"/>
                </a:solidFill>
                <a:latin typeface="+mj-lt"/>
                <a:ea typeface="+mj-ea"/>
                <a:cs typeface="+mj-cs"/>
                <a:sym typeface="Helvetica"/>
              </a:defRPr>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2" name="Shape 22"/>
          <p:cNvSpPr>
            <a:spLocks noGrp="1"/>
          </p:cNvSpPr>
          <p:nvPr>
            <p:ph type="title"/>
          </p:nvPr>
        </p:nvSpPr>
        <p:spPr>
          <a:xfrm>
            <a:off x="457200" y="384048"/>
            <a:ext cx="8229600" cy="1289304"/>
          </a:xfrm>
          <a:prstGeom prst="rect">
            <a:avLst/>
          </a:prstGeom>
        </p:spPr>
        <p:txBody>
          <a:bodyPr/>
          <a:lstStyle/>
          <a:p>
            <a:pPr lvl="0">
              <a:defRPr sz="1800" spc="0">
                <a:solidFill>
                  <a:srgbClr val="000000"/>
                </a:solidFill>
              </a:defRPr>
            </a:pPr>
            <a:r>
              <a:rPr sz="4000" spc="-100">
                <a:solidFill>
                  <a:srgbClr val="D2533C"/>
                </a:solidFill>
              </a:rPr>
              <a:t>Title Text</a:t>
            </a:r>
          </a:p>
        </p:txBody>
      </p:sp>
      <p:sp>
        <p:nvSpPr>
          <p:cNvPr id="23" name="Shape 23"/>
          <p:cNvSpPr>
            <a:spLocks noGrp="1"/>
          </p:cNvSpPr>
          <p:nvPr>
            <p:ph type="body" idx="1"/>
          </p:nvPr>
        </p:nvSpPr>
        <p:spPr>
          <a:xfrm>
            <a:off x="457200" y="1673351"/>
            <a:ext cx="4038600" cy="5184650"/>
          </a:xfrm>
          <a:prstGeom prst="rect">
            <a:avLst/>
          </a:prstGeom>
        </p:spPr>
        <p:txBody>
          <a:bodyPr/>
          <a:lstStyle>
            <a:lvl1pPr>
              <a:spcBef>
                <a:spcPts val="600"/>
              </a:spcBef>
              <a:defRPr sz="2800"/>
            </a:lvl1pPr>
            <a:lvl2pPr marL="487680" indent="-213360">
              <a:spcBef>
                <a:spcPts val="600"/>
              </a:spcBef>
              <a:defRPr sz="2800"/>
            </a:lvl2pPr>
            <a:lvl3pPr marL="804672" indent="-256032">
              <a:spcBef>
                <a:spcPts val="600"/>
              </a:spcBef>
              <a:defRPr sz="2800"/>
            </a:lvl3pPr>
            <a:lvl4pPr marL="1107439" indent="-284480">
              <a:spcBef>
                <a:spcPts val="600"/>
              </a:spcBef>
              <a:defRPr sz="2800"/>
            </a:lvl4pPr>
            <a:lvl5pPr marL="1264919" indent="-213360">
              <a:spcBef>
                <a:spcPts val="600"/>
              </a:spcBef>
              <a:defRPr sz="2800"/>
            </a:lvl5pPr>
          </a:lstStyle>
          <a:p>
            <a:pPr lvl="0">
              <a:defRPr sz="1800">
                <a:solidFill>
                  <a:srgbClr val="000000"/>
                </a:solidFill>
              </a:defRPr>
            </a:pPr>
            <a:r>
              <a:rPr sz="2800">
                <a:solidFill>
                  <a:srgbClr val="292934"/>
                </a:solidFill>
              </a:rPr>
              <a:t>Body Level One</a:t>
            </a:r>
          </a:p>
          <a:p>
            <a:pPr lvl="1">
              <a:defRPr sz="1800">
                <a:solidFill>
                  <a:srgbClr val="000000"/>
                </a:solidFill>
              </a:defRPr>
            </a:pPr>
            <a:r>
              <a:rPr sz="2800">
                <a:solidFill>
                  <a:srgbClr val="292934"/>
                </a:solidFill>
              </a:rPr>
              <a:t>Body Level Two</a:t>
            </a:r>
          </a:p>
          <a:p>
            <a:pPr lvl="2">
              <a:defRPr sz="1800">
                <a:solidFill>
                  <a:srgbClr val="000000"/>
                </a:solidFill>
              </a:defRPr>
            </a:pPr>
            <a:r>
              <a:rPr sz="2800">
                <a:solidFill>
                  <a:srgbClr val="292934"/>
                </a:solidFill>
              </a:rPr>
              <a:t>Body Level Three</a:t>
            </a:r>
          </a:p>
          <a:p>
            <a:pPr lvl="3">
              <a:defRPr sz="1800">
                <a:solidFill>
                  <a:srgbClr val="000000"/>
                </a:solidFill>
              </a:defRPr>
            </a:pPr>
            <a:r>
              <a:rPr sz="2800">
                <a:solidFill>
                  <a:srgbClr val="292934"/>
                </a:solidFill>
              </a:rPr>
              <a:t>Body Level Four</a:t>
            </a:r>
          </a:p>
          <a:p>
            <a:pPr lvl="4">
              <a:defRPr sz="1800">
                <a:solidFill>
                  <a:srgbClr val="000000"/>
                </a:solidFill>
              </a:defRPr>
            </a:pPr>
            <a:r>
              <a:rPr sz="2800">
                <a:solidFill>
                  <a:srgbClr val="292934"/>
                </a:solidFill>
              </a:rPr>
              <a:t>Body Level Five</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6" name="Shape 26"/>
          <p:cNvSpPr>
            <a:spLocks noGrp="1"/>
          </p:cNvSpPr>
          <p:nvPr>
            <p:ph type="title"/>
          </p:nvPr>
        </p:nvSpPr>
        <p:spPr>
          <a:xfrm>
            <a:off x="457200" y="474945"/>
            <a:ext cx="8229600" cy="1107510"/>
          </a:xfrm>
          <a:prstGeom prst="rect">
            <a:avLst/>
          </a:prstGeom>
        </p:spPr>
        <p:txBody>
          <a:bodyPr/>
          <a:lstStyle/>
          <a:p>
            <a:pPr lvl="0">
              <a:defRPr sz="1800" spc="0">
                <a:solidFill>
                  <a:srgbClr val="000000"/>
                </a:solidFill>
              </a:defRPr>
            </a:pPr>
            <a:r>
              <a:rPr sz="4000" spc="-100">
                <a:solidFill>
                  <a:srgbClr val="D2533C"/>
                </a:solidFill>
              </a:rPr>
              <a:t>Title Text</a:t>
            </a:r>
          </a:p>
        </p:txBody>
      </p:sp>
      <p:sp>
        <p:nvSpPr>
          <p:cNvPr id="27" name="Shape 27"/>
          <p:cNvSpPr>
            <a:spLocks noGrp="1"/>
          </p:cNvSpPr>
          <p:nvPr>
            <p:ph type="body" idx="1"/>
          </p:nvPr>
        </p:nvSpPr>
        <p:spPr>
          <a:xfrm>
            <a:off x="457200" y="1582454"/>
            <a:ext cx="3931921" cy="827654"/>
          </a:xfrm>
          <a:prstGeom prst="rect">
            <a:avLst/>
          </a:prstGeom>
        </p:spPr>
        <p:txBody>
          <a:bodyPr anchor="ctr"/>
          <a:lstStyle>
            <a:lvl1pPr marL="0" indent="0" algn="ctr">
              <a:spcBef>
                <a:spcPts val="400"/>
              </a:spcBef>
              <a:buClrTx/>
              <a:buSzTx/>
              <a:buFontTx/>
              <a:buNone/>
              <a:defRPr sz="2000">
                <a:solidFill>
                  <a:srgbClr val="D2533C"/>
                </a:solidFill>
              </a:defRPr>
            </a:lvl1pPr>
            <a:lvl2pPr marL="0" indent="457200" algn="ctr">
              <a:spcBef>
                <a:spcPts val="400"/>
              </a:spcBef>
              <a:buClrTx/>
              <a:buSzTx/>
              <a:buFontTx/>
              <a:buNone/>
              <a:defRPr sz="2000">
                <a:solidFill>
                  <a:srgbClr val="D2533C"/>
                </a:solidFill>
              </a:defRPr>
            </a:lvl2pPr>
            <a:lvl3pPr marL="0" indent="914400" algn="ctr">
              <a:spcBef>
                <a:spcPts val="400"/>
              </a:spcBef>
              <a:buClrTx/>
              <a:buSzTx/>
              <a:buFontTx/>
              <a:buNone/>
              <a:defRPr sz="2000">
                <a:solidFill>
                  <a:srgbClr val="D2533C"/>
                </a:solidFill>
              </a:defRPr>
            </a:lvl3pPr>
            <a:lvl4pPr marL="0" indent="1371600" algn="ctr">
              <a:spcBef>
                <a:spcPts val="400"/>
              </a:spcBef>
              <a:buClrTx/>
              <a:buSzTx/>
              <a:buFontTx/>
              <a:buNone/>
              <a:defRPr sz="2000">
                <a:solidFill>
                  <a:srgbClr val="D2533C"/>
                </a:solidFill>
              </a:defRPr>
            </a:lvl4pPr>
            <a:lvl5pPr marL="0" indent="1828800" algn="ctr">
              <a:spcBef>
                <a:spcPts val="400"/>
              </a:spcBef>
              <a:buClrTx/>
              <a:buSzTx/>
              <a:buFontTx/>
              <a:buNone/>
              <a:defRPr sz="2000">
                <a:solidFill>
                  <a:srgbClr val="D2533C"/>
                </a:solidFill>
              </a:defRPr>
            </a:lvl5pPr>
          </a:lstStyle>
          <a:p>
            <a:pPr lvl="0">
              <a:defRPr sz="1800">
                <a:solidFill>
                  <a:srgbClr val="000000"/>
                </a:solidFill>
              </a:defRPr>
            </a:pPr>
            <a:r>
              <a:rPr sz="2000">
                <a:solidFill>
                  <a:srgbClr val="D2533C"/>
                </a:solidFill>
              </a:rPr>
              <a:t>Body Level One</a:t>
            </a:r>
          </a:p>
          <a:p>
            <a:pPr lvl="1">
              <a:defRPr sz="1800">
                <a:solidFill>
                  <a:srgbClr val="000000"/>
                </a:solidFill>
              </a:defRPr>
            </a:pPr>
            <a:r>
              <a:rPr sz="2000">
                <a:solidFill>
                  <a:srgbClr val="D2533C"/>
                </a:solidFill>
              </a:rPr>
              <a:t>Body Level Two</a:t>
            </a:r>
          </a:p>
          <a:p>
            <a:pPr lvl="2">
              <a:defRPr sz="1800">
                <a:solidFill>
                  <a:srgbClr val="000000"/>
                </a:solidFill>
              </a:defRPr>
            </a:pPr>
            <a:r>
              <a:rPr sz="2000">
                <a:solidFill>
                  <a:srgbClr val="D2533C"/>
                </a:solidFill>
              </a:rPr>
              <a:t>Body Level Three</a:t>
            </a:r>
          </a:p>
          <a:p>
            <a:pPr lvl="3">
              <a:defRPr sz="1800">
                <a:solidFill>
                  <a:srgbClr val="000000"/>
                </a:solidFill>
              </a:defRPr>
            </a:pPr>
            <a:r>
              <a:rPr sz="2000">
                <a:solidFill>
                  <a:srgbClr val="D2533C"/>
                </a:solidFill>
              </a:rPr>
              <a:t>Body Level Four</a:t>
            </a:r>
          </a:p>
          <a:p>
            <a:pPr lvl="4">
              <a:defRPr sz="1800">
                <a:solidFill>
                  <a:srgbClr val="000000"/>
                </a:solidFill>
              </a:defRPr>
            </a:pPr>
            <a:r>
              <a:rPr sz="2000">
                <a:solidFill>
                  <a:srgbClr val="D2533C"/>
                </a:solidFill>
              </a:rPr>
              <a:t>Body Level Five</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9" name="Shape 29"/>
          <p:cNvSpPr/>
          <p:nvPr/>
        </p:nvSpPr>
        <p:spPr>
          <a:xfrm flipH="1">
            <a:off x="4571999" y="1691640"/>
            <a:ext cx="796" cy="4709160"/>
          </a:xfrm>
          <a:prstGeom prst="line">
            <a:avLst/>
          </a:prstGeom>
          <a:ln w="19050">
            <a:solidFill>
              <a:srgbClr val="D2533C"/>
            </a:solidFill>
          </a:ln>
        </p:spPr>
        <p:txBody>
          <a:bodyPr lIns="0" tIns="0" rIns="0" bIns="0"/>
          <a:lstStyle/>
          <a:p>
            <a:pPr lvl="0" defTabSz="457200">
              <a:defRPr sz="1200">
                <a:solidFill>
                  <a:srgbClr val="000000"/>
                </a:solidFill>
                <a:latin typeface="+mj-lt"/>
                <a:ea typeface="+mj-ea"/>
                <a:cs typeface="+mj-cs"/>
                <a:sym typeface="Helvetica"/>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spc="0">
                <a:solidFill>
                  <a:srgbClr val="000000"/>
                </a:solidFill>
              </a:defRPr>
            </a:pPr>
            <a:r>
              <a:rPr sz="4000" spc="-100">
                <a:solidFill>
                  <a:srgbClr val="D2533C"/>
                </a:solidFill>
              </a:rPr>
              <a:t>Title Text</a:t>
            </a:r>
          </a:p>
        </p:txBody>
      </p:sp>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4" name="Shape 3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6" name="Shape 36"/>
          <p:cNvSpPr>
            <a:spLocks noGrp="1"/>
          </p:cNvSpPr>
          <p:nvPr>
            <p:ph type="title"/>
          </p:nvPr>
        </p:nvSpPr>
        <p:spPr>
          <a:xfrm>
            <a:off x="457200" y="0"/>
            <a:ext cx="2139696" cy="2053952"/>
          </a:xfrm>
          <a:prstGeom prst="rect">
            <a:avLst/>
          </a:prstGeom>
        </p:spPr>
        <p:txBody>
          <a:bodyPr anchor="b">
            <a:noAutofit/>
          </a:bodyPr>
          <a:lstStyle>
            <a:lvl1pPr>
              <a:defRPr sz="2400"/>
            </a:lvl1pPr>
          </a:lstStyle>
          <a:p>
            <a:pPr lvl="0">
              <a:defRPr sz="1800" spc="0">
                <a:solidFill>
                  <a:srgbClr val="000000"/>
                </a:solidFill>
              </a:defRPr>
            </a:pPr>
            <a:r>
              <a:rPr sz="2400" spc="-100">
                <a:solidFill>
                  <a:srgbClr val="D2533C"/>
                </a:solidFill>
              </a:rPr>
              <a:t>Title Text</a:t>
            </a:r>
          </a:p>
        </p:txBody>
      </p:sp>
      <p:sp>
        <p:nvSpPr>
          <p:cNvPr id="37" name="Shape 37"/>
          <p:cNvSpPr>
            <a:spLocks noGrp="1"/>
          </p:cNvSpPr>
          <p:nvPr>
            <p:ph type="body" idx="1"/>
          </p:nvPr>
        </p:nvSpPr>
        <p:spPr>
          <a:xfrm>
            <a:off x="2971800" y="792079"/>
            <a:ext cx="5715000" cy="6065922"/>
          </a:xfrm>
          <a:prstGeom prst="rect">
            <a:avLst/>
          </a:prstGeom>
        </p:spPr>
        <p:txBody>
          <a:bodyPr/>
          <a:lstStyle>
            <a:lvl1pPr>
              <a:spcBef>
                <a:spcPts val="700"/>
              </a:spcBef>
              <a:defRPr sz="3200"/>
            </a:lvl1pPr>
            <a:lvl2pPr marL="483325" indent="-209005">
              <a:spcBef>
                <a:spcPts val="700"/>
              </a:spcBef>
              <a:defRPr sz="3200"/>
            </a:lvl2pPr>
            <a:lvl3pPr marL="792480" indent="-243840">
              <a:spcBef>
                <a:spcPts val="700"/>
              </a:spcBef>
              <a:defRPr sz="3200"/>
            </a:lvl3pPr>
            <a:lvl4pPr marL="1115567" indent="-292608">
              <a:spcBef>
                <a:spcPts val="700"/>
              </a:spcBef>
              <a:defRPr sz="3200"/>
            </a:lvl4pPr>
            <a:lvl5pPr marL="1271016" indent="-219456">
              <a:spcBef>
                <a:spcPts val="700"/>
              </a:spcBef>
              <a:defRPr sz="3200"/>
            </a:lvl5pPr>
          </a:lstStyle>
          <a:p>
            <a:pPr lvl="0">
              <a:defRPr sz="1800">
                <a:solidFill>
                  <a:srgbClr val="000000"/>
                </a:solidFill>
              </a:defRPr>
            </a:pPr>
            <a:r>
              <a:rPr sz="3200">
                <a:solidFill>
                  <a:srgbClr val="292934"/>
                </a:solidFill>
              </a:rPr>
              <a:t>Body Level One</a:t>
            </a:r>
          </a:p>
          <a:p>
            <a:pPr lvl="1">
              <a:defRPr sz="1800">
                <a:solidFill>
                  <a:srgbClr val="000000"/>
                </a:solidFill>
              </a:defRPr>
            </a:pPr>
            <a:r>
              <a:rPr sz="3200">
                <a:solidFill>
                  <a:srgbClr val="292934"/>
                </a:solidFill>
              </a:rPr>
              <a:t>Body Level Two</a:t>
            </a:r>
          </a:p>
          <a:p>
            <a:pPr lvl="2">
              <a:defRPr sz="1800">
                <a:solidFill>
                  <a:srgbClr val="000000"/>
                </a:solidFill>
              </a:defRPr>
            </a:pPr>
            <a:r>
              <a:rPr sz="3200">
                <a:solidFill>
                  <a:srgbClr val="292934"/>
                </a:solidFill>
              </a:rPr>
              <a:t>Body Level Three</a:t>
            </a:r>
          </a:p>
          <a:p>
            <a:pPr lvl="3">
              <a:defRPr sz="1800">
                <a:solidFill>
                  <a:srgbClr val="000000"/>
                </a:solidFill>
              </a:defRPr>
            </a:pPr>
            <a:r>
              <a:rPr sz="3200">
                <a:solidFill>
                  <a:srgbClr val="292934"/>
                </a:solidFill>
              </a:rPr>
              <a:t>Body Level Four</a:t>
            </a:r>
          </a:p>
          <a:p>
            <a:pPr lvl="4">
              <a:defRPr sz="1800">
                <a:solidFill>
                  <a:srgbClr val="000000"/>
                </a:solidFill>
              </a:defRPr>
            </a:pPr>
            <a:r>
              <a:rPr sz="3200">
                <a:solidFill>
                  <a:srgbClr val="292934"/>
                </a:solidFill>
              </a:rPr>
              <a:t>Body Level Five</a:t>
            </a:r>
          </a:p>
        </p:txBody>
      </p:sp>
      <p:sp>
        <p:nvSpPr>
          <p:cNvPr id="38" name="Shape 38"/>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9" name="Shape 39"/>
          <p:cNvSpPr/>
          <p:nvPr/>
        </p:nvSpPr>
        <p:spPr>
          <a:xfrm flipH="1">
            <a:off x="2775009" y="792079"/>
            <a:ext cx="1590" cy="5577841"/>
          </a:xfrm>
          <a:prstGeom prst="line">
            <a:avLst/>
          </a:prstGeom>
          <a:ln w="19050">
            <a:solidFill>
              <a:srgbClr val="D2533C"/>
            </a:solidFill>
          </a:ln>
        </p:spPr>
        <p:txBody>
          <a:bodyPr lIns="0" tIns="0" rIns="0" bIns="0"/>
          <a:lstStyle/>
          <a:p>
            <a:pPr lvl="0" defTabSz="457200">
              <a:defRPr sz="1200">
                <a:solidFill>
                  <a:srgbClr val="000000"/>
                </a:solidFill>
                <a:latin typeface="+mj-lt"/>
                <a:ea typeface="+mj-ea"/>
                <a:cs typeface="+mj-cs"/>
                <a:sym typeface="Helvetica"/>
              </a:defRPr>
            </a:pPr>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41" name="Shape 41"/>
          <p:cNvSpPr>
            <a:spLocks noGrp="1"/>
          </p:cNvSpPr>
          <p:nvPr>
            <p:ph type="title"/>
          </p:nvPr>
        </p:nvSpPr>
        <p:spPr>
          <a:xfrm>
            <a:off x="457200" y="0"/>
            <a:ext cx="2142681" cy="2057400"/>
          </a:xfrm>
          <a:prstGeom prst="rect">
            <a:avLst/>
          </a:prstGeom>
        </p:spPr>
        <p:txBody>
          <a:bodyPr anchor="b"/>
          <a:lstStyle>
            <a:lvl1pPr>
              <a:defRPr sz="2400"/>
            </a:lvl1pPr>
          </a:lstStyle>
          <a:p>
            <a:pPr lvl="0">
              <a:defRPr sz="1800" spc="0">
                <a:solidFill>
                  <a:srgbClr val="000000"/>
                </a:solidFill>
              </a:defRPr>
            </a:pPr>
            <a:r>
              <a:rPr sz="2400" spc="-100">
                <a:solidFill>
                  <a:srgbClr val="D2533C"/>
                </a:solidFill>
              </a:rPr>
              <a:t>Title Text</a:t>
            </a:r>
          </a:p>
        </p:txBody>
      </p:sp>
      <p:sp>
        <p:nvSpPr>
          <p:cNvPr id="42" name="Shape 42"/>
          <p:cNvSpPr>
            <a:spLocks noGrp="1"/>
          </p:cNvSpPr>
          <p:nvPr>
            <p:ph type="body" idx="1"/>
          </p:nvPr>
        </p:nvSpPr>
        <p:spPr>
          <a:xfrm>
            <a:off x="457200" y="2133600"/>
            <a:ext cx="2139696" cy="4724400"/>
          </a:xfrm>
          <a:prstGeom prst="rect">
            <a:avLst/>
          </a:prstGeom>
        </p:spPr>
        <p:txBody>
          <a:bodyPr/>
          <a:lstStyle>
            <a:lvl1pPr marL="0" indent="0">
              <a:spcBef>
                <a:spcPts val="300"/>
              </a:spcBef>
              <a:buClrTx/>
              <a:buSzTx/>
              <a:buFontTx/>
              <a:buNone/>
              <a:defRPr sz="1400"/>
            </a:lvl1pPr>
            <a:lvl2pPr marL="0" indent="457200">
              <a:spcBef>
                <a:spcPts val="300"/>
              </a:spcBef>
              <a:buClrTx/>
              <a:buSzTx/>
              <a:buFontTx/>
              <a:buNone/>
              <a:defRPr sz="1400"/>
            </a:lvl2pPr>
            <a:lvl3pPr marL="0" indent="914400">
              <a:spcBef>
                <a:spcPts val="300"/>
              </a:spcBef>
              <a:buClrTx/>
              <a:buSzTx/>
              <a:buFontTx/>
              <a:buNone/>
              <a:defRPr sz="1400"/>
            </a:lvl3pPr>
            <a:lvl4pPr marL="0" indent="1371600">
              <a:spcBef>
                <a:spcPts val="300"/>
              </a:spcBef>
              <a:buClrTx/>
              <a:buSzTx/>
              <a:buFontTx/>
              <a:buNone/>
              <a:defRPr sz="1400"/>
            </a:lvl4pPr>
            <a:lvl5pPr marL="0" indent="1828800">
              <a:spcBef>
                <a:spcPts val="300"/>
              </a:spcBef>
              <a:buClrTx/>
              <a:buSzTx/>
              <a:buFontTx/>
              <a:buNone/>
              <a:defRPr sz="1400"/>
            </a:lvl5pPr>
          </a:lstStyle>
          <a:p>
            <a:pPr lvl="0">
              <a:defRPr sz="1800">
                <a:solidFill>
                  <a:srgbClr val="000000"/>
                </a:solidFill>
              </a:defRPr>
            </a:pPr>
            <a:r>
              <a:rPr sz="1400">
                <a:solidFill>
                  <a:srgbClr val="292934"/>
                </a:solidFill>
              </a:rPr>
              <a:t>Body Level One</a:t>
            </a:r>
          </a:p>
          <a:p>
            <a:pPr lvl="1">
              <a:defRPr sz="1800">
                <a:solidFill>
                  <a:srgbClr val="000000"/>
                </a:solidFill>
              </a:defRPr>
            </a:pPr>
            <a:r>
              <a:rPr sz="1400">
                <a:solidFill>
                  <a:srgbClr val="292934"/>
                </a:solidFill>
              </a:rPr>
              <a:t>Body Level Two</a:t>
            </a:r>
          </a:p>
          <a:p>
            <a:pPr lvl="2">
              <a:defRPr sz="1800">
                <a:solidFill>
                  <a:srgbClr val="000000"/>
                </a:solidFill>
              </a:defRPr>
            </a:pPr>
            <a:r>
              <a:rPr sz="1400">
                <a:solidFill>
                  <a:srgbClr val="292934"/>
                </a:solidFill>
              </a:rPr>
              <a:t>Body Level Three</a:t>
            </a:r>
          </a:p>
          <a:p>
            <a:pPr lvl="3">
              <a:defRPr sz="1800">
                <a:solidFill>
                  <a:srgbClr val="000000"/>
                </a:solidFill>
              </a:defRPr>
            </a:pPr>
            <a:r>
              <a:rPr sz="1400">
                <a:solidFill>
                  <a:srgbClr val="292934"/>
                </a:solidFill>
              </a:rPr>
              <a:t>Body Level Four</a:t>
            </a:r>
          </a:p>
          <a:p>
            <a:pPr lvl="4">
              <a:defRPr sz="1800">
                <a:solidFill>
                  <a:srgbClr val="000000"/>
                </a:solidFill>
              </a:defRPr>
            </a:pPr>
            <a:r>
              <a:rPr sz="1400">
                <a:solidFill>
                  <a:srgbClr val="292934"/>
                </a:solidFill>
              </a:rPr>
              <a:t>Body Level Five</a:t>
            </a:r>
          </a:p>
        </p:txBody>
      </p:sp>
      <p:sp>
        <p:nvSpPr>
          <p:cNvPr id="43" name="Shape 4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220785"/>
            <a:ext cx="9144000" cy="228601"/>
          </a:xfrm>
          <a:prstGeom prst="rect">
            <a:avLst/>
          </a:prstGeom>
          <a:solidFill>
            <a:srgbClr val="FFFFFF"/>
          </a:solidFill>
          <a:ln w="12700">
            <a:miter lim="400000"/>
          </a:ln>
        </p:spPr>
        <p:txBody>
          <a:bodyPr lIns="0" tIns="0" rIns="0" bIns="0" anchor="ctr"/>
          <a:lstStyle/>
          <a:p>
            <a:pPr lvl="0" algn="ctr">
              <a:defRPr>
                <a:solidFill>
                  <a:srgbClr val="FFFFFF"/>
                </a:solidFill>
              </a:defRPr>
            </a:pPr>
            <a:endParaRPr/>
          </a:p>
        </p:txBody>
      </p:sp>
      <p:sp>
        <p:nvSpPr>
          <p:cNvPr id="3" name="Shape 3"/>
          <p:cNvSpPr/>
          <p:nvPr/>
        </p:nvSpPr>
        <p:spPr>
          <a:xfrm>
            <a:off x="0" y="-1"/>
            <a:ext cx="9144000" cy="365762"/>
          </a:xfrm>
          <a:prstGeom prst="rect">
            <a:avLst/>
          </a:prstGeom>
          <a:solidFill>
            <a:srgbClr val="93A299"/>
          </a:solidFill>
          <a:ln w="12700">
            <a:miter lim="400000"/>
          </a:ln>
        </p:spPr>
        <p:txBody>
          <a:bodyPr lIns="0" tIns="0" rIns="0" bIns="0" anchor="ctr"/>
          <a:lstStyle/>
          <a:p>
            <a:pPr lvl="0" algn="ctr">
              <a:defRPr>
                <a:solidFill>
                  <a:srgbClr val="FFFFFF"/>
                </a:solidFill>
              </a:defRPr>
            </a:pPr>
            <a:endParaRPr/>
          </a:p>
        </p:txBody>
      </p:sp>
      <p:sp>
        <p:nvSpPr>
          <p:cNvPr id="4" name="Shape 4"/>
          <p:cNvSpPr>
            <a:spLocks noGrp="1"/>
          </p:cNvSpPr>
          <p:nvPr>
            <p:ph type="title"/>
          </p:nvPr>
        </p:nvSpPr>
        <p:spPr>
          <a:xfrm>
            <a:off x="457200" y="457200"/>
            <a:ext cx="8229600" cy="11430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pPr lvl="0">
              <a:defRPr sz="1800" spc="0">
                <a:solidFill>
                  <a:srgbClr val="000000"/>
                </a:solidFill>
              </a:defRPr>
            </a:pPr>
            <a:r>
              <a:rPr sz="4000" spc="-100">
                <a:solidFill>
                  <a:srgbClr val="D2533C"/>
                </a:solidFill>
              </a:rPr>
              <a:t>Title Text</a:t>
            </a:r>
          </a:p>
        </p:txBody>
      </p:sp>
      <p:sp>
        <p:nvSpPr>
          <p:cNvPr id="5" name="Shape 5"/>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lvl="0">
              <a:defRPr sz="1800">
                <a:solidFill>
                  <a:srgbClr val="000000"/>
                </a:solidFill>
              </a:defRPr>
            </a:pPr>
            <a:r>
              <a:rPr sz="2400">
                <a:solidFill>
                  <a:srgbClr val="292934"/>
                </a:solidFill>
              </a:rPr>
              <a:t>Body Level One</a:t>
            </a:r>
          </a:p>
          <a:p>
            <a:pPr lvl="1">
              <a:defRPr sz="1800">
                <a:solidFill>
                  <a:srgbClr val="000000"/>
                </a:solidFill>
              </a:defRPr>
            </a:pPr>
            <a:r>
              <a:rPr sz="2400">
                <a:solidFill>
                  <a:srgbClr val="292934"/>
                </a:solidFill>
              </a:rPr>
              <a:t>Body Level Two</a:t>
            </a:r>
          </a:p>
          <a:p>
            <a:pPr lvl="2">
              <a:defRPr sz="1800">
                <a:solidFill>
                  <a:srgbClr val="000000"/>
                </a:solidFill>
              </a:defRPr>
            </a:pPr>
            <a:r>
              <a:rPr sz="2400">
                <a:solidFill>
                  <a:srgbClr val="292934"/>
                </a:solidFill>
              </a:rPr>
              <a:t>Body Level Three</a:t>
            </a:r>
          </a:p>
          <a:p>
            <a:pPr lvl="3">
              <a:defRPr sz="1800">
                <a:solidFill>
                  <a:srgbClr val="000000"/>
                </a:solidFill>
              </a:defRPr>
            </a:pPr>
            <a:r>
              <a:rPr sz="2400">
                <a:solidFill>
                  <a:srgbClr val="292934"/>
                </a:solidFill>
              </a:rPr>
              <a:t>Body Level Four</a:t>
            </a:r>
          </a:p>
          <a:p>
            <a:pPr lvl="4">
              <a:defRPr sz="1800">
                <a:solidFill>
                  <a:srgbClr val="000000"/>
                </a:solidFill>
              </a:defRPr>
            </a:pPr>
            <a:r>
              <a:rPr sz="2400">
                <a:solidFill>
                  <a:srgbClr val="292934"/>
                </a:solidFill>
              </a:rPr>
              <a:t>Body Level Five</a:t>
            </a:r>
          </a:p>
        </p:txBody>
      </p:sp>
      <p:sp>
        <p:nvSpPr>
          <p:cNvPr id="6" name="Shape 6"/>
          <p:cNvSpPr>
            <a:spLocks noGrp="1"/>
          </p:cNvSpPr>
          <p:nvPr>
            <p:ph type="sldNum" sz="quarter" idx="2"/>
          </p:nvPr>
        </p:nvSpPr>
        <p:spPr>
          <a:xfrm>
            <a:off x="7620000" y="38468"/>
            <a:ext cx="1066800" cy="288824"/>
          </a:xfrm>
          <a:prstGeom prst="rect">
            <a:avLst/>
          </a:prstGeom>
          <a:ln w="12700">
            <a:miter lim="400000"/>
          </a:ln>
        </p:spPr>
        <p:txBody>
          <a:bodyPr lIns="45719" rIns="45719" anchor="ctr">
            <a:spAutoFit/>
          </a:bodyPr>
          <a:lstStyle>
            <a:lvl1pPr>
              <a:defRPr sz="1400" b="1">
                <a:solidFill>
                  <a:srgbClr val="FFFFFF"/>
                </a:solidFill>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defRPr sz="4000" spc="-100">
          <a:solidFill>
            <a:srgbClr val="D2533C"/>
          </a:solidFill>
          <a:latin typeface="Arial"/>
          <a:ea typeface="Arial"/>
          <a:cs typeface="Arial"/>
          <a:sym typeface="Arial"/>
        </a:defRPr>
      </a:lvl1pPr>
      <a:lvl2pPr>
        <a:defRPr sz="4000" spc="-100">
          <a:solidFill>
            <a:srgbClr val="D2533C"/>
          </a:solidFill>
          <a:latin typeface="Arial"/>
          <a:ea typeface="Arial"/>
          <a:cs typeface="Arial"/>
          <a:sym typeface="Arial"/>
        </a:defRPr>
      </a:lvl2pPr>
      <a:lvl3pPr>
        <a:defRPr sz="4000" spc="-100">
          <a:solidFill>
            <a:srgbClr val="D2533C"/>
          </a:solidFill>
          <a:latin typeface="Arial"/>
          <a:ea typeface="Arial"/>
          <a:cs typeface="Arial"/>
          <a:sym typeface="Arial"/>
        </a:defRPr>
      </a:lvl3pPr>
      <a:lvl4pPr>
        <a:defRPr sz="4000" spc="-100">
          <a:solidFill>
            <a:srgbClr val="D2533C"/>
          </a:solidFill>
          <a:latin typeface="Arial"/>
          <a:ea typeface="Arial"/>
          <a:cs typeface="Arial"/>
          <a:sym typeface="Arial"/>
        </a:defRPr>
      </a:lvl4pPr>
      <a:lvl5pPr>
        <a:defRPr sz="4000" spc="-100">
          <a:solidFill>
            <a:srgbClr val="D2533C"/>
          </a:solidFill>
          <a:latin typeface="Arial"/>
          <a:ea typeface="Arial"/>
          <a:cs typeface="Arial"/>
          <a:sym typeface="Arial"/>
        </a:defRPr>
      </a:lvl5pPr>
      <a:lvl6pPr>
        <a:defRPr sz="4000" spc="-100">
          <a:solidFill>
            <a:srgbClr val="D2533C"/>
          </a:solidFill>
          <a:latin typeface="Arial"/>
          <a:ea typeface="Arial"/>
          <a:cs typeface="Arial"/>
          <a:sym typeface="Arial"/>
        </a:defRPr>
      </a:lvl6pPr>
      <a:lvl7pPr>
        <a:defRPr sz="4000" spc="-100">
          <a:solidFill>
            <a:srgbClr val="D2533C"/>
          </a:solidFill>
          <a:latin typeface="Arial"/>
          <a:ea typeface="Arial"/>
          <a:cs typeface="Arial"/>
          <a:sym typeface="Arial"/>
        </a:defRPr>
      </a:lvl7pPr>
      <a:lvl8pPr>
        <a:defRPr sz="4000" spc="-100">
          <a:solidFill>
            <a:srgbClr val="D2533C"/>
          </a:solidFill>
          <a:latin typeface="Arial"/>
          <a:ea typeface="Arial"/>
          <a:cs typeface="Arial"/>
          <a:sym typeface="Arial"/>
        </a:defRPr>
      </a:lvl8pPr>
      <a:lvl9pPr>
        <a:defRPr sz="4000" spc="-100">
          <a:solidFill>
            <a:srgbClr val="D2533C"/>
          </a:solidFill>
          <a:latin typeface="Arial"/>
          <a:ea typeface="Arial"/>
          <a:cs typeface="Arial"/>
          <a:sym typeface="Arial"/>
        </a:defRPr>
      </a:lvl9pPr>
    </p:titleStyle>
    <p:bodyStyle>
      <a:lvl1pPr marL="182879" indent="-182879">
        <a:spcBef>
          <a:spcPts val="500"/>
        </a:spcBef>
        <a:buClr>
          <a:srgbClr val="93A299"/>
        </a:buClr>
        <a:buSzPct val="85000"/>
        <a:buFont typeface="Arial"/>
        <a:buChar char="•"/>
        <a:defRPr sz="2400">
          <a:solidFill>
            <a:srgbClr val="292934"/>
          </a:solidFill>
          <a:latin typeface="Arial"/>
          <a:ea typeface="Arial"/>
          <a:cs typeface="Arial"/>
          <a:sym typeface="Arial"/>
        </a:defRPr>
      </a:lvl1pPr>
      <a:lvl2pPr marL="493775" indent="-219455">
        <a:spcBef>
          <a:spcPts val="500"/>
        </a:spcBef>
        <a:buClr>
          <a:srgbClr val="93A299"/>
        </a:buClr>
        <a:buSzPct val="85000"/>
        <a:buFont typeface="Arial"/>
        <a:buChar char="•"/>
        <a:defRPr sz="2400">
          <a:solidFill>
            <a:srgbClr val="292934"/>
          </a:solidFill>
          <a:latin typeface="Arial"/>
          <a:ea typeface="Arial"/>
          <a:cs typeface="Arial"/>
          <a:sym typeface="Arial"/>
        </a:defRPr>
      </a:lvl2pPr>
      <a:lvl3pPr marL="792479" indent="-243840">
        <a:spcBef>
          <a:spcPts val="500"/>
        </a:spcBef>
        <a:buClr>
          <a:srgbClr val="93A299"/>
        </a:buClr>
        <a:buSzPct val="90000"/>
        <a:buFont typeface="Arial"/>
        <a:buChar char="•"/>
        <a:defRPr sz="2400">
          <a:solidFill>
            <a:srgbClr val="292934"/>
          </a:solidFill>
          <a:latin typeface="Arial"/>
          <a:ea typeface="Arial"/>
          <a:cs typeface="Arial"/>
          <a:sym typeface="Arial"/>
        </a:defRPr>
      </a:lvl3pPr>
      <a:lvl4pPr marL="1097279" indent="-274319">
        <a:spcBef>
          <a:spcPts val="500"/>
        </a:spcBef>
        <a:buClr>
          <a:srgbClr val="93A299"/>
        </a:buClr>
        <a:buSzPct val="100000"/>
        <a:buFont typeface="Arial"/>
        <a:buChar char="•"/>
        <a:defRPr sz="2400">
          <a:solidFill>
            <a:srgbClr val="292934"/>
          </a:solidFill>
          <a:latin typeface="Arial"/>
          <a:ea typeface="Arial"/>
          <a:cs typeface="Arial"/>
          <a:sym typeface="Arial"/>
        </a:defRPr>
      </a:lvl4pPr>
      <a:lvl5pPr marL="1286691" indent="-235131">
        <a:spcBef>
          <a:spcPts val="500"/>
        </a:spcBef>
        <a:buClr>
          <a:srgbClr val="93A299"/>
        </a:buClr>
        <a:buSzPct val="100000"/>
        <a:buFont typeface="Arial"/>
        <a:buChar char="•"/>
        <a:defRPr sz="2400">
          <a:solidFill>
            <a:srgbClr val="292934"/>
          </a:solidFill>
          <a:latin typeface="Arial"/>
          <a:ea typeface="Arial"/>
          <a:cs typeface="Arial"/>
          <a:sym typeface="Arial"/>
        </a:defRPr>
      </a:lvl5pPr>
      <a:lvl6pPr marL="1526344" indent="-337624">
        <a:spcBef>
          <a:spcPts val="500"/>
        </a:spcBef>
        <a:buClr>
          <a:srgbClr val="93A299"/>
        </a:buClr>
        <a:buSzPct val="100000"/>
        <a:buFont typeface="Arial"/>
        <a:buChar char="•"/>
        <a:defRPr sz="2400">
          <a:solidFill>
            <a:srgbClr val="292934"/>
          </a:solidFill>
          <a:latin typeface="Arial"/>
          <a:ea typeface="Arial"/>
          <a:cs typeface="Arial"/>
          <a:sym typeface="Arial"/>
        </a:defRPr>
      </a:lvl6pPr>
      <a:lvl7pPr marL="1709224" indent="-337624">
        <a:spcBef>
          <a:spcPts val="500"/>
        </a:spcBef>
        <a:buClr>
          <a:srgbClr val="93A299"/>
        </a:buClr>
        <a:buSzPct val="100000"/>
        <a:buFont typeface="Arial"/>
        <a:buChar char="•"/>
        <a:defRPr sz="2400">
          <a:solidFill>
            <a:srgbClr val="292934"/>
          </a:solidFill>
          <a:latin typeface="Arial"/>
          <a:ea typeface="Arial"/>
          <a:cs typeface="Arial"/>
          <a:sym typeface="Arial"/>
        </a:defRPr>
      </a:lvl7pPr>
      <a:lvl8pPr marL="1892104" indent="-337624">
        <a:spcBef>
          <a:spcPts val="500"/>
        </a:spcBef>
        <a:buClr>
          <a:srgbClr val="93A299"/>
        </a:buClr>
        <a:buSzPct val="100000"/>
        <a:buFont typeface="Arial"/>
        <a:buChar char="•"/>
        <a:defRPr sz="2400">
          <a:solidFill>
            <a:srgbClr val="292934"/>
          </a:solidFill>
          <a:latin typeface="Arial"/>
          <a:ea typeface="Arial"/>
          <a:cs typeface="Arial"/>
          <a:sym typeface="Arial"/>
        </a:defRPr>
      </a:lvl8pPr>
      <a:lvl9pPr marL="2074984" indent="-337624">
        <a:spcBef>
          <a:spcPts val="500"/>
        </a:spcBef>
        <a:buClr>
          <a:srgbClr val="93A299"/>
        </a:buClr>
        <a:buSzPct val="100000"/>
        <a:buFont typeface="Arial"/>
        <a:buChar char="•"/>
        <a:defRPr sz="2400">
          <a:solidFill>
            <a:srgbClr val="292934"/>
          </a:solidFill>
          <a:latin typeface="Arial"/>
          <a:ea typeface="Arial"/>
          <a:cs typeface="Arial"/>
          <a:sym typeface="Arial"/>
        </a:defRPr>
      </a:lvl9pPr>
    </p:bodyStyle>
    <p:otherStyle>
      <a:lvl1pPr>
        <a:defRPr sz="1400" b="1">
          <a:solidFill>
            <a:schemeClr val="tx1"/>
          </a:solidFill>
          <a:latin typeface="+mn-lt"/>
          <a:ea typeface="+mn-ea"/>
          <a:cs typeface="+mn-cs"/>
          <a:sym typeface="Arial"/>
        </a:defRPr>
      </a:lvl1pPr>
      <a:lvl2pPr indent="457200">
        <a:defRPr sz="1400" b="1">
          <a:solidFill>
            <a:schemeClr val="tx1"/>
          </a:solidFill>
          <a:latin typeface="+mn-lt"/>
          <a:ea typeface="+mn-ea"/>
          <a:cs typeface="+mn-cs"/>
          <a:sym typeface="Arial"/>
        </a:defRPr>
      </a:lvl2pPr>
      <a:lvl3pPr indent="914400">
        <a:defRPr sz="1400" b="1">
          <a:solidFill>
            <a:schemeClr val="tx1"/>
          </a:solidFill>
          <a:latin typeface="+mn-lt"/>
          <a:ea typeface="+mn-ea"/>
          <a:cs typeface="+mn-cs"/>
          <a:sym typeface="Arial"/>
        </a:defRPr>
      </a:lvl3pPr>
      <a:lvl4pPr indent="1371600">
        <a:defRPr sz="1400" b="1">
          <a:solidFill>
            <a:schemeClr val="tx1"/>
          </a:solidFill>
          <a:latin typeface="+mn-lt"/>
          <a:ea typeface="+mn-ea"/>
          <a:cs typeface="+mn-cs"/>
          <a:sym typeface="Arial"/>
        </a:defRPr>
      </a:lvl4pPr>
      <a:lvl5pPr indent="1828800">
        <a:defRPr sz="1400" b="1">
          <a:solidFill>
            <a:schemeClr val="tx1"/>
          </a:solidFill>
          <a:latin typeface="+mn-lt"/>
          <a:ea typeface="+mn-ea"/>
          <a:cs typeface="+mn-cs"/>
          <a:sym typeface="Arial"/>
        </a:defRPr>
      </a:lvl5pPr>
      <a:lvl6pPr indent="2286000">
        <a:defRPr sz="1400" b="1">
          <a:solidFill>
            <a:schemeClr val="tx1"/>
          </a:solidFill>
          <a:latin typeface="+mn-lt"/>
          <a:ea typeface="+mn-ea"/>
          <a:cs typeface="+mn-cs"/>
          <a:sym typeface="Arial"/>
        </a:defRPr>
      </a:lvl6pPr>
      <a:lvl7pPr indent="2743200">
        <a:defRPr sz="1400" b="1">
          <a:solidFill>
            <a:schemeClr val="tx1"/>
          </a:solidFill>
          <a:latin typeface="+mn-lt"/>
          <a:ea typeface="+mn-ea"/>
          <a:cs typeface="+mn-cs"/>
          <a:sym typeface="Arial"/>
        </a:defRPr>
      </a:lvl7pPr>
      <a:lvl8pPr indent="3200400">
        <a:defRPr sz="1400" b="1">
          <a:solidFill>
            <a:schemeClr val="tx1"/>
          </a:solidFill>
          <a:latin typeface="+mn-lt"/>
          <a:ea typeface="+mn-ea"/>
          <a:cs typeface="+mn-cs"/>
          <a:sym typeface="Arial"/>
        </a:defRPr>
      </a:lvl8pPr>
      <a:lvl9pPr indent="3657600">
        <a:defRPr sz="1400" b="1">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8.gi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https://www.youtube.com/embed/xpAvcGcEc0k?feature=oembed" TargetMode="External"/><Relationship Id="rId1" Type="http://schemas.openxmlformats.org/officeDocument/2006/relationships/tags" Target="../tags/tag2.xml"/><Relationship Id="rId5" Type="http://schemas.openxmlformats.org/officeDocument/2006/relationships/image" Target="../media/image2.jpeg"/><Relationship Id="rId4" Type="http://schemas.openxmlformats.org/officeDocument/2006/relationships/hyperlink" Target="https://www.youtube.com/watch?v=xpAvcGcEc0k"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xfrm>
            <a:off x="609600" y="762000"/>
            <a:ext cx="7924800" cy="2536825"/>
          </a:xfrm>
          <a:prstGeom prst="rect">
            <a:avLst/>
          </a:prstGeom>
        </p:spPr>
        <p:txBody>
          <a:bodyPr lIns="0" tIns="0" rIns="0" bIns="0">
            <a:normAutofit/>
          </a:bodyPr>
          <a:lstStyle/>
          <a:p>
            <a:pPr lvl="0">
              <a:defRPr sz="1800" cap="none" spc="0">
                <a:solidFill>
                  <a:srgbClr val="000000"/>
                </a:solidFill>
              </a:defRPr>
            </a:pPr>
            <a:r>
              <a:rPr sz="5400" cap="all" spc="-100">
                <a:solidFill>
                  <a:srgbClr val="D2533C"/>
                </a:solidFill>
              </a:rPr>
              <a:t>Arguments and Persuasive Writing</a:t>
            </a:r>
          </a:p>
        </p:txBody>
      </p:sp>
      <p:sp>
        <p:nvSpPr>
          <p:cNvPr id="60" name="Shape 60"/>
          <p:cNvSpPr>
            <a:spLocks noGrp="1"/>
          </p:cNvSpPr>
          <p:nvPr>
            <p:ph type="body" idx="1"/>
          </p:nvPr>
        </p:nvSpPr>
        <p:spPr>
          <a:xfrm>
            <a:off x="533400" y="3505200"/>
            <a:ext cx="6553200" cy="2133600"/>
          </a:xfrm>
          <a:prstGeom prst="rect">
            <a:avLst/>
          </a:prstGeom>
        </p:spPr>
        <p:txBody>
          <a:bodyPr>
            <a:normAutofit fontScale="92500"/>
          </a:bodyPr>
          <a:lstStyle/>
          <a:p>
            <a:pPr lvl="0">
              <a:lnSpc>
                <a:spcPct val="90000"/>
              </a:lnSpc>
              <a:defRPr sz="1800">
                <a:solidFill>
                  <a:srgbClr val="000000"/>
                </a:solidFill>
              </a:defRPr>
            </a:pPr>
            <a:r>
              <a:rPr sz="2200" dirty="0">
                <a:solidFill>
                  <a:schemeClr val="tx1"/>
                </a:solidFill>
              </a:rPr>
              <a:t>Learning Objectives:</a:t>
            </a:r>
          </a:p>
          <a:p>
            <a:pPr marL="457200" lvl="0" indent="-457200">
              <a:lnSpc>
                <a:spcPct val="90000"/>
              </a:lnSpc>
              <a:buClr>
                <a:srgbClr val="93A299"/>
              </a:buClr>
              <a:buSzPct val="85000"/>
              <a:buAutoNum type="arabicPeriod"/>
              <a:defRPr sz="1800">
                <a:solidFill>
                  <a:srgbClr val="000000"/>
                </a:solidFill>
              </a:defRPr>
            </a:pPr>
            <a:r>
              <a:rPr sz="2200" dirty="0">
                <a:solidFill>
                  <a:schemeClr val="tx1"/>
                </a:solidFill>
              </a:rPr>
              <a:t>Answer the question “what is an argument?” and discuss elements of effective argumentation</a:t>
            </a:r>
          </a:p>
          <a:p>
            <a:pPr marL="457200" lvl="0" indent="-457200">
              <a:lnSpc>
                <a:spcPct val="90000"/>
              </a:lnSpc>
              <a:buClr>
                <a:srgbClr val="93A299"/>
              </a:buClr>
              <a:buSzPct val="85000"/>
              <a:buAutoNum type="arabicPeriod"/>
              <a:defRPr sz="1800">
                <a:solidFill>
                  <a:srgbClr val="000000"/>
                </a:solidFill>
              </a:defRPr>
            </a:pPr>
            <a:r>
              <a:rPr sz="2200" dirty="0">
                <a:solidFill>
                  <a:schemeClr val="tx1"/>
                </a:solidFill>
              </a:rPr>
              <a:t>Distinguish between arguments and non-arguments</a:t>
            </a:r>
            <a:endParaRPr lang="en-US" sz="2200" dirty="0">
              <a:solidFill>
                <a:schemeClr val="tx1"/>
              </a:solidFill>
            </a:endParaRPr>
          </a:p>
          <a:p>
            <a:pPr marL="457200" lvl="0" indent="-457200">
              <a:lnSpc>
                <a:spcPct val="90000"/>
              </a:lnSpc>
              <a:buClr>
                <a:srgbClr val="93A299"/>
              </a:buClr>
              <a:buSzPct val="85000"/>
              <a:buAutoNum type="arabicPeriod"/>
              <a:defRPr sz="1800">
                <a:solidFill>
                  <a:srgbClr val="000000"/>
                </a:solidFill>
              </a:defRPr>
            </a:pPr>
            <a:r>
              <a:rPr lang="en-US" sz="2200" dirty="0">
                <a:solidFill>
                  <a:schemeClr val="tx1"/>
                </a:solidFill>
              </a:rPr>
              <a:t>Introduce claims, support, and persuasive appeals</a:t>
            </a:r>
            <a:endParaRPr sz="2200" dirty="0">
              <a:solidFill>
                <a:schemeClr val="tx1"/>
              </a:solidFill>
            </a:endParaRPr>
          </a:p>
        </p:txBody>
      </p:sp>
      <p:pic>
        <p:nvPicPr>
          <p:cNvPr id="2" name="Recorded Sound">
            <a:hlinkClick r:id="" action="ppaction://media"/>
            <a:extLst>
              <a:ext uri="{FF2B5EF4-FFF2-40B4-BE49-F238E27FC236}">
                <a16:creationId xmlns:a16="http://schemas.microsoft.com/office/drawing/2014/main" id="{20CC4255-BE9B-46DA-A317-0C8EEBAF38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advTm="796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pPr lvl="0">
              <a:defRPr sz="1800" spc="0">
                <a:solidFill>
                  <a:srgbClr val="000000"/>
                </a:solidFill>
              </a:defRPr>
            </a:pPr>
            <a:r>
              <a:rPr sz="4000" spc="-100">
                <a:solidFill>
                  <a:srgbClr val="D2533C"/>
                </a:solidFill>
              </a:rPr>
              <a:t>Support</a:t>
            </a:r>
          </a:p>
        </p:txBody>
      </p:sp>
      <p:sp>
        <p:nvSpPr>
          <p:cNvPr id="102" name="Shape 102"/>
          <p:cNvSpPr>
            <a:spLocks noGrp="1"/>
          </p:cNvSpPr>
          <p:nvPr>
            <p:ph type="body" idx="1"/>
          </p:nvPr>
        </p:nvSpPr>
        <p:spPr>
          <a:xfrm>
            <a:off x="457200" y="1587500"/>
            <a:ext cx="8229600" cy="5257800"/>
          </a:xfrm>
          <a:prstGeom prst="rect">
            <a:avLst/>
          </a:prstGeom>
        </p:spPr>
        <p:txBody>
          <a:bodyPr/>
          <a:lstStyle/>
          <a:p>
            <a:pPr lvl="0">
              <a:defRPr sz="1800">
                <a:solidFill>
                  <a:srgbClr val="000000"/>
                </a:solidFill>
              </a:defRPr>
            </a:pPr>
            <a:r>
              <a:rPr sz="2400" u="sng">
                <a:solidFill>
                  <a:srgbClr val="292934"/>
                </a:solidFill>
              </a:rPr>
              <a:t>“Support” </a:t>
            </a:r>
            <a:r>
              <a:rPr sz="2400">
                <a:solidFill>
                  <a:srgbClr val="292934"/>
                </a:solidFill>
              </a:rPr>
              <a:t>refers to the strategies or information that an author uses to back up the claim and persuade the reader.</a:t>
            </a:r>
          </a:p>
          <a:p>
            <a:pPr lvl="0">
              <a:defRPr sz="1800">
                <a:solidFill>
                  <a:srgbClr val="000000"/>
                </a:solidFill>
              </a:defRPr>
            </a:pPr>
            <a:endParaRPr sz="2400">
              <a:solidFill>
                <a:srgbClr val="292934"/>
              </a:solidFill>
            </a:endParaRPr>
          </a:p>
          <a:p>
            <a:pPr lvl="0">
              <a:defRPr sz="1800">
                <a:solidFill>
                  <a:srgbClr val="000000"/>
                </a:solidFill>
              </a:defRPr>
            </a:pPr>
            <a:r>
              <a:rPr sz="2400">
                <a:solidFill>
                  <a:srgbClr val="292934"/>
                </a:solidFill>
              </a:rPr>
              <a:t>Support can be fact-based (statistics, historical facts, scientific evidence), or they can be more subjective (emotional appeals, logical arguments, metaphors, hypothetical scenarios). </a:t>
            </a:r>
          </a:p>
        </p:txBody>
      </p:sp>
      <p:sp>
        <p:nvSpPr>
          <p:cNvPr id="103" name="Shape 1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10</a:t>
            </a:fld>
            <a:endParaRPr sz="1400" b="1">
              <a:solidFill>
                <a:srgbClr val="FFFFFF"/>
              </a:solidFill>
            </a:endParaRPr>
          </a:p>
        </p:txBody>
      </p:sp>
      <p:pic>
        <p:nvPicPr>
          <p:cNvPr id="2" name="Recorded Sound">
            <a:hlinkClick r:id="" action="ppaction://media"/>
            <a:extLst>
              <a:ext uri="{FF2B5EF4-FFF2-40B4-BE49-F238E27FC236}">
                <a16:creationId xmlns:a16="http://schemas.microsoft.com/office/drawing/2014/main" id="{1F4F9D4F-9F6E-49BF-8BAD-2303CA4D98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5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p:cNvSpPr>
          <p:nvPr>
            <p:ph type="title"/>
          </p:nvPr>
        </p:nvSpPr>
        <p:spPr>
          <a:prstGeom prst="rect">
            <a:avLst/>
          </a:prstGeom>
        </p:spPr>
        <p:txBody>
          <a:bodyPr/>
          <a:lstStyle/>
          <a:p>
            <a:pPr lvl="0"/>
            <a:endParaRPr/>
          </a:p>
        </p:txBody>
      </p:sp>
      <p:sp>
        <p:nvSpPr>
          <p:cNvPr id="106" name="Shape 106"/>
          <p:cNvSpPr>
            <a:spLocks noGrp="1"/>
          </p:cNvSpPr>
          <p:nvPr>
            <p:ph type="body" idx="1"/>
          </p:nvPr>
        </p:nvSpPr>
        <p:spPr>
          <a:prstGeom prst="rect">
            <a:avLst/>
          </a:prstGeom>
        </p:spPr>
        <p:txBody>
          <a:bodyPr/>
          <a:lstStyle/>
          <a:p>
            <a:pPr lvl="0">
              <a:defRPr sz="1800">
                <a:solidFill>
                  <a:srgbClr val="000000"/>
                </a:solidFill>
              </a:defRPr>
            </a:pPr>
            <a:endParaRPr sz="3500" dirty="0">
              <a:solidFill>
                <a:srgbClr val="292934"/>
              </a:solidFill>
            </a:endParaRPr>
          </a:p>
          <a:p>
            <a:pPr lvl="0">
              <a:defRPr sz="1800">
                <a:solidFill>
                  <a:srgbClr val="000000"/>
                </a:solidFill>
              </a:defRPr>
            </a:pPr>
            <a:endParaRPr sz="3500" dirty="0">
              <a:solidFill>
                <a:srgbClr val="292934"/>
              </a:solidFill>
            </a:endParaRPr>
          </a:p>
          <a:p>
            <a:pPr lvl="0">
              <a:defRPr sz="1800">
                <a:solidFill>
                  <a:srgbClr val="000000"/>
                </a:solidFill>
              </a:defRPr>
            </a:pPr>
            <a:endParaRPr sz="3500" dirty="0">
              <a:solidFill>
                <a:srgbClr val="292934"/>
              </a:solidFill>
            </a:endParaRPr>
          </a:p>
          <a:p>
            <a:pPr lvl="0">
              <a:defRPr sz="1800">
                <a:solidFill>
                  <a:srgbClr val="000000"/>
                </a:solidFill>
              </a:defRPr>
            </a:pPr>
            <a:r>
              <a:rPr sz="3500" dirty="0">
                <a:solidFill>
                  <a:srgbClr val="292934"/>
                </a:solidFill>
              </a:rPr>
              <a:t>People should pay their taxes </a:t>
            </a:r>
            <a:r>
              <a:rPr sz="3500" dirty="0">
                <a:solidFill>
                  <a:srgbClr val="FF0000"/>
                </a:solidFill>
              </a:rPr>
              <a:t>because</a:t>
            </a:r>
            <a:r>
              <a:rPr sz="3500" dirty="0">
                <a:solidFill>
                  <a:srgbClr val="292934"/>
                </a:solidFill>
              </a:rPr>
              <a:t> </a:t>
            </a:r>
            <a:r>
              <a:rPr sz="3500" dirty="0">
                <a:solidFill>
                  <a:srgbClr val="FF2600"/>
                </a:solidFill>
              </a:rPr>
              <a:t>it helps to pay for roads and schools.</a:t>
            </a:r>
          </a:p>
        </p:txBody>
      </p:sp>
      <p:sp>
        <p:nvSpPr>
          <p:cNvPr id="107" name="Shape 1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11</a:t>
            </a:fld>
            <a:endParaRPr sz="1400" b="1">
              <a:solidFill>
                <a:srgbClr val="FFFFFF"/>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p:cNvSpPr>
          <p:nvPr>
            <p:ph type="title"/>
          </p:nvPr>
        </p:nvSpPr>
        <p:spPr>
          <a:prstGeom prst="rect">
            <a:avLst/>
          </a:prstGeom>
        </p:spPr>
        <p:txBody>
          <a:bodyPr/>
          <a:lstStyle/>
          <a:p>
            <a:pPr lvl="0"/>
            <a:endParaRPr/>
          </a:p>
        </p:txBody>
      </p:sp>
      <p:sp>
        <p:nvSpPr>
          <p:cNvPr id="110" name="Shape 110"/>
          <p:cNvSpPr>
            <a:spLocks noGrp="1"/>
          </p:cNvSpPr>
          <p:nvPr>
            <p:ph type="body" idx="1"/>
          </p:nvPr>
        </p:nvSpPr>
        <p:spPr>
          <a:prstGeom prst="rect">
            <a:avLst/>
          </a:prstGeom>
        </p:spPr>
        <p:txBody>
          <a:bodyPr/>
          <a:lstStyle/>
          <a:p>
            <a:pPr lvl="0">
              <a:defRPr sz="1800">
                <a:solidFill>
                  <a:srgbClr val="000000"/>
                </a:solidFill>
              </a:defRPr>
            </a:pPr>
            <a:endParaRPr sz="3500">
              <a:solidFill>
                <a:srgbClr val="292934"/>
              </a:solidFill>
            </a:endParaRPr>
          </a:p>
          <a:p>
            <a:pPr lvl="0">
              <a:defRPr sz="1800">
                <a:solidFill>
                  <a:srgbClr val="000000"/>
                </a:solidFill>
              </a:defRPr>
            </a:pPr>
            <a:endParaRPr sz="3500">
              <a:solidFill>
                <a:srgbClr val="292934"/>
              </a:solidFill>
            </a:endParaRPr>
          </a:p>
          <a:p>
            <a:pPr lvl="0">
              <a:defRPr sz="1800">
                <a:solidFill>
                  <a:srgbClr val="000000"/>
                </a:solidFill>
              </a:defRPr>
            </a:pPr>
            <a:endParaRPr sz="3500">
              <a:solidFill>
                <a:srgbClr val="292934"/>
              </a:solidFill>
            </a:endParaRPr>
          </a:p>
          <a:p>
            <a:pPr lvl="0">
              <a:defRPr sz="1800">
                <a:solidFill>
                  <a:srgbClr val="000000"/>
                </a:solidFill>
              </a:defRPr>
            </a:pPr>
            <a:r>
              <a:rPr sz="3500">
                <a:solidFill>
                  <a:srgbClr val="292934"/>
                </a:solidFill>
              </a:rPr>
              <a:t>People should pay their taxes </a:t>
            </a:r>
            <a:r>
              <a:rPr sz="3500">
                <a:solidFill>
                  <a:srgbClr val="FF2600"/>
                </a:solidFill>
              </a:rPr>
              <a:t>because</a:t>
            </a:r>
            <a:r>
              <a:rPr sz="3500">
                <a:solidFill>
                  <a:srgbClr val="292934"/>
                </a:solidFill>
              </a:rPr>
              <a:t> </a:t>
            </a:r>
            <a:r>
              <a:rPr sz="3500">
                <a:solidFill>
                  <a:srgbClr val="FF2600"/>
                </a:solidFill>
              </a:rPr>
              <a:t>it is their civic duty to support their society.</a:t>
            </a:r>
          </a:p>
        </p:txBody>
      </p:sp>
      <p:sp>
        <p:nvSpPr>
          <p:cNvPr id="111" name="Shape 11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12</a:t>
            </a:fld>
            <a:endParaRPr sz="1400" b="1">
              <a:solidFill>
                <a:srgbClr val="FFFFFF"/>
              </a:solid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prstGeom prst="rect">
            <a:avLst/>
          </a:prstGeom>
        </p:spPr>
        <p:txBody>
          <a:bodyPr/>
          <a:lstStyle/>
          <a:p>
            <a:pPr lvl="0"/>
            <a:endParaRPr/>
          </a:p>
        </p:txBody>
      </p:sp>
      <p:sp>
        <p:nvSpPr>
          <p:cNvPr id="114" name="Shape 114"/>
          <p:cNvSpPr>
            <a:spLocks noGrp="1"/>
          </p:cNvSpPr>
          <p:nvPr>
            <p:ph type="body" idx="1"/>
          </p:nvPr>
        </p:nvSpPr>
        <p:spPr>
          <a:prstGeom prst="rect">
            <a:avLst/>
          </a:prstGeom>
        </p:spPr>
        <p:txBody>
          <a:bodyPr/>
          <a:lstStyle/>
          <a:p>
            <a:pPr lvl="0">
              <a:defRPr sz="1800">
                <a:solidFill>
                  <a:srgbClr val="000000"/>
                </a:solidFill>
              </a:defRPr>
            </a:pPr>
            <a:endParaRPr sz="3500">
              <a:solidFill>
                <a:srgbClr val="292934"/>
              </a:solidFill>
            </a:endParaRPr>
          </a:p>
          <a:p>
            <a:pPr lvl="0">
              <a:defRPr sz="1800">
                <a:solidFill>
                  <a:srgbClr val="000000"/>
                </a:solidFill>
              </a:defRPr>
            </a:pPr>
            <a:endParaRPr sz="3500">
              <a:solidFill>
                <a:srgbClr val="292934"/>
              </a:solidFill>
            </a:endParaRPr>
          </a:p>
          <a:p>
            <a:pPr lvl="0">
              <a:defRPr sz="1800">
                <a:solidFill>
                  <a:srgbClr val="000000"/>
                </a:solidFill>
              </a:defRPr>
            </a:pPr>
            <a:endParaRPr sz="3500">
              <a:solidFill>
                <a:srgbClr val="292934"/>
              </a:solidFill>
            </a:endParaRPr>
          </a:p>
          <a:p>
            <a:pPr lvl="0">
              <a:defRPr sz="1800">
                <a:solidFill>
                  <a:srgbClr val="000000"/>
                </a:solidFill>
              </a:defRPr>
            </a:pPr>
            <a:r>
              <a:rPr sz="3500">
                <a:solidFill>
                  <a:srgbClr val="292934"/>
                </a:solidFill>
              </a:rPr>
              <a:t>People should pay their taxes </a:t>
            </a:r>
            <a:r>
              <a:rPr sz="3500">
                <a:solidFill>
                  <a:srgbClr val="FF2600"/>
                </a:solidFill>
              </a:rPr>
              <a:t>because</a:t>
            </a:r>
            <a:r>
              <a:rPr sz="3500">
                <a:solidFill>
                  <a:srgbClr val="292934"/>
                </a:solidFill>
              </a:rPr>
              <a:t> </a:t>
            </a:r>
            <a:r>
              <a:rPr sz="3500">
                <a:solidFill>
                  <a:srgbClr val="FF2600"/>
                </a:solidFill>
              </a:rPr>
              <a:t>their mothers would be totally ashamed of them if they didn’t.</a:t>
            </a:r>
          </a:p>
        </p:txBody>
      </p:sp>
      <p:sp>
        <p:nvSpPr>
          <p:cNvPr id="115" name="Shape 11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13</a:t>
            </a:fld>
            <a:endParaRPr sz="1400" b="1">
              <a:solidFill>
                <a:srgbClr val="FFFFFF"/>
              </a:solidFill>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pPr lvl="0"/>
            <a:endParaRPr/>
          </a:p>
        </p:txBody>
      </p:sp>
      <p:sp>
        <p:nvSpPr>
          <p:cNvPr id="118" name="Shape 118"/>
          <p:cNvSpPr>
            <a:spLocks noGrp="1"/>
          </p:cNvSpPr>
          <p:nvPr>
            <p:ph type="body" idx="1"/>
          </p:nvPr>
        </p:nvSpPr>
        <p:spPr>
          <a:xfrm>
            <a:off x="457200" y="1691639"/>
            <a:ext cx="8229600" cy="5257801"/>
          </a:xfrm>
          <a:prstGeom prst="rect">
            <a:avLst/>
          </a:prstGeom>
        </p:spPr>
        <p:txBody>
          <a:bodyPr/>
          <a:lstStyle/>
          <a:p>
            <a:pPr lvl="0">
              <a:defRPr sz="1800">
                <a:solidFill>
                  <a:srgbClr val="000000"/>
                </a:solidFill>
              </a:defRPr>
            </a:pPr>
            <a:endParaRPr sz="3500" dirty="0">
              <a:solidFill>
                <a:srgbClr val="292934"/>
              </a:solidFill>
            </a:endParaRPr>
          </a:p>
          <a:p>
            <a:pPr lvl="0">
              <a:defRPr sz="1800">
                <a:solidFill>
                  <a:srgbClr val="000000"/>
                </a:solidFill>
              </a:defRPr>
            </a:pPr>
            <a:endParaRPr lang="en-CA" sz="3500" dirty="0">
              <a:solidFill>
                <a:srgbClr val="292934"/>
              </a:solidFill>
            </a:endParaRPr>
          </a:p>
          <a:p>
            <a:pPr lvl="0">
              <a:defRPr sz="1800">
                <a:solidFill>
                  <a:srgbClr val="000000"/>
                </a:solidFill>
              </a:defRPr>
            </a:pPr>
            <a:endParaRPr sz="3500" dirty="0">
              <a:solidFill>
                <a:srgbClr val="292934"/>
              </a:solidFill>
            </a:endParaRPr>
          </a:p>
          <a:p>
            <a:pPr lvl="0">
              <a:defRPr sz="1800">
                <a:solidFill>
                  <a:srgbClr val="000000"/>
                </a:solidFill>
              </a:defRPr>
            </a:pPr>
            <a:r>
              <a:rPr sz="3500" dirty="0">
                <a:solidFill>
                  <a:srgbClr val="292934"/>
                </a:solidFill>
              </a:rPr>
              <a:t>People should pay their taxes </a:t>
            </a:r>
            <a:r>
              <a:rPr sz="3500" dirty="0">
                <a:solidFill>
                  <a:srgbClr val="FF2600"/>
                </a:solidFill>
              </a:rPr>
              <a:t>because 32% of essential tax revenue comes from personal income tax.</a:t>
            </a:r>
          </a:p>
        </p:txBody>
      </p:sp>
      <p:sp>
        <p:nvSpPr>
          <p:cNvPr id="119" name="Shape 11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14</a:t>
            </a:fld>
            <a:endParaRPr sz="1400" b="1">
              <a:solidFill>
                <a:srgbClr val="FFFFFF"/>
              </a:solidFill>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title"/>
          </p:nvPr>
        </p:nvSpPr>
        <p:spPr>
          <a:prstGeom prst="rect">
            <a:avLst/>
          </a:prstGeom>
        </p:spPr>
        <p:txBody>
          <a:bodyPr/>
          <a:lstStyle/>
          <a:p>
            <a:pPr lvl="0"/>
            <a:endParaRPr/>
          </a:p>
        </p:txBody>
      </p:sp>
      <p:sp>
        <p:nvSpPr>
          <p:cNvPr id="122" name="Shape 122"/>
          <p:cNvSpPr>
            <a:spLocks noGrp="1"/>
          </p:cNvSpPr>
          <p:nvPr>
            <p:ph type="body" idx="1"/>
          </p:nvPr>
        </p:nvSpPr>
        <p:spPr>
          <a:prstGeom prst="rect">
            <a:avLst/>
          </a:prstGeom>
        </p:spPr>
        <p:txBody>
          <a:bodyPr/>
          <a:lstStyle/>
          <a:p>
            <a:pPr lvl="0">
              <a:defRPr sz="1800">
                <a:solidFill>
                  <a:srgbClr val="000000"/>
                </a:solidFill>
              </a:defRPr>
            </a:pPr>
            <a:endParaRPr sz="3500" dirty="0">
              <a:solidFill>
                <a:srgbClr val="292934"/>
              </a:solidFill>
            </a:endParaRPr>
          </a:p>
          <a:p>
            <a:pPr lvl="0">
              <a:defRPr sz="1800">
                <a:solidFill>
                  <a:srgbClr val="000000"/>
                </a:solidFill>
              </a:defRPr>
            </a:pPr>
            <a:endParaRPr sz="3500" dirty="0">
              <a:solidFill>
                <a:srgbClr val="292934"/>
              </a:solidFill>
            </a:endParaRPr>
          </a:p>
          <a:p>
            <a:pPr lvl="0">
              <a:defRPr sz="1800">
                <a:solidFill>
                  <a:srgbClr val="000000"/>
                </a:solidFill>
              </a:defRPr>
            </a:pPr>
            <a:endParaRPr sz="3500" dirty="0">
              <a:solidFill>
                <a:srgbClr val="292934"/>
              </a:solidFill>
            </a:endParaRPr>
          </a:p>
          <a:p>
            <a:pPr lvl="0">
              <a:defRPr sz="1800">
                <a:solidFill>
                  <a:srgbClr val="000000"/>
                </a:solidFill>
              </a:defRPr>
            </a:pPr>
            <a:r>
              <a:rPr sz="3500" dirty="0">
                <a:solidFill>
                  <a:srgbClr val="292934"/>
                </a:solidFill>
              </a:rPr>
              <a:t>People should pay their taxes </a:t>
            </a:r>
            <a:r>
              <a:rPr sz="3500" dirty="0">
                <a:solidFill>
                  <a:srgbClr val="FF0000"/>
                </a:solidFill>
              </a:rPr>
              <a:t>because</a:t>
            </a:r>
            <a:r>
              <a:rPr sz="3500" dirty="0">
                <a:solidFill>
                  <a:srgbClr val="292934"/>
                </a:solidFill>
              </a:rPr>
              <a:t> </a:t>
            </a:r>
            <a:r>
              <a:rPr sz="3500" dirty="0">
                <a:solidFill>
                  <a:srgbClr val="FF2600"/>
                </a:solidFill>
              </a:rPr>
              <a:t>if they don’t they are a loser.</a:t>
            </a:r>
          </a:p>
        </p:txBody>
      </p:sp>
      <p:sp>
        <p:nvSpPr>
          <p:cNvPr id="123" name="Shape 12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15</a:t>
            </a:fld>
            <a:endParaRPr sz="1400" b="1">
              <a:solidFill>
                <a:srgbClr val="FFFFFF"/>
              </a:solidFill>
            </a:endParaRPr>
          </a:p>
        </p:txBody>
      </p:sp>
      <p:pic>
        <p:nvPicPr>
          <p:cNvPr id="2" name="Recorded Sound">
            <a:hlinkClick r:id="" action="ppaction://media"/>
            <a:extLst>
              <a:ext uri="{FF2B5EF4-FFF2-40B4-BE49-F238E27FC236}">
                <a16:creationId xmlns:a16="http://schemas.microsoft.com/office/drawing/2014/main" id="{90E45382-404A-4795-A7A8-B2D2507C70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8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xfrm>
            <a:off x="-1" y="274638"/>
            <a:ext cx="9347421" cy="1143001"/>
          </a:xfrm>
          <a:prstGeom prst="rect">
            <a:avLst/>
          </a:prstGeom>
        </p:spPr>
        <p:txBody>
          <a:bodyPr/>
          <a:lstStyle>
            <a:lvl1pPr>
              <a:defRPr sz="3200" b="1"/>
            </a:lvl1pPr>
          </a:lstStyle>
          <a:p>
            <a:pPr lvl="0">
              <a:defRPr sz="1800" b="0" spc="0">
                <a:solidFill>
                  <a:srgbClr val="000000"/>
                </a:solidFill>
              </a:defRPr>
            </a:pPr>
            <a:r>
              <a:rPr sz="3200" b="1" spc="-100">
                <a:solidFill>
                  <a:srgbClr val="D2533C"/>
                </a:solidFill>
              </a:rPr>
              <a:t>Are any of the following potential arguments?</a:t>
            </a:r>
          </a:p>
        </p:txBody>
      </p:sp>
      <p:sp>
        <p:nvSpPr>
          <p:cNvPr id="132" name="Shape 132"/>
          <p:cNvSpPr>
            <a:spLocks noGrp="1"/>
          </p:cNvSpPr>
          <p:nvPr>
            <p:ph type="body" idx="1"/>
          </p:nvPr>
        </p:nvSpPr>
        <p:spPr>
          <a:xfrm>
            <a:off x="457200" y="1600199"/>
            <a:ext cx="7696200" cy="5106504"/>
          </a:xfrm>
          <a:prstGeom prst="rect">
            <a:avLst/>
          </a:prstGeom>
        </p:spPr>
        <p:txBody>
          <a:bodyPr/>
          <a:lstStyle/>
          <a:p>
            <a:pPr marL="514350" lvl="0" indent="-514350">
              <a:buFontTx/>
              <a:buAutoNum type="arabicPeriod"/>
              <a:defRPr sz="1800">
                <a:solidFill>
                  <a:srgbClr val="000000"/>
                </a:solidFill>
              </a:defRPr>
            </a:pPr>
            <a:r>
              <a:rPr sz="2400" dirty="0">
                <a:solidFill>
                  <a:srgbClr val="292934"/>
                </a:solidFill>
              </a:rPr>
              <a:t>The boiling point for water is 100 °C at sea level. </a:t>
            </a:r>
          </a:p>
          <a:p>
            <a:pPr marL="514350" lvl="0" indent="-514350">
              <a:buFontTx/>
              <a:buAutoNum type="arabicPeriod"/>
              <a:defRPr sz="1800">
                <a:solidFill>
                  <a:srgbClr val="000000"/>
                </a:solidFill>
              </a:defRPr>
            </a:pPr>
            <a:r>
              <a:rPr sz="2400" dirty="0">
                <a:solidFill>
                  <a:srgbClr val="292934"/>
                </a:solidFill>
              </a:rPr>
              <a:t>Harry Styles is the cutest </a:t>
            </a:r>
            <a:r>
              <a:rPr sz="2400" i="1" dirty="0">
                <a:solidFill>
                  <a:srgbClr val="292934"/>
                </a:solidFill>
              </a:rPr>
              <a:t>One Direction </a:t>
            </a:r>
            <a:r>
              <a:rPr sz="2400" dirty="0">
                <a:solidFill>
                  <a:srgbClr val="292934"/>
                </a:solidFill>
              </a:rPr>
              <a:t>member.</a:t>
            </a:r>
          </a:p>
          <a:p>
            <a:pPr marL="514350" lvl="0" indent="-514350">
              <a:buFontTx/>
              <a:buAutoNum type="arabicPeriod"/>
              <a:defRPr sz="1800">
                <a:solidFill>
                  <a:srgbClr val="000000"/>
                </a:solidFill>
              </a:defRPr>
            </a:pPr>
            <a:r>
              <a:rPr sz="2400" dirty="0">
                <a:solidFill>
                  <a:srgbClr val="292934"/>
                </a:solidFill>
              </a:rPr>
              <a:t>Your car needs a major overhaul, because the carburetor is shot. </a:t>
            </a:r>
          </a:p>
          <a:p>
            <a:pPr marL="514350" lvl="0" indent="-514350">
              <a:buFontTx/>
              <a:buAutoNum type="arabicPeriod"/>
              <a:defRPr sz="1800">
                <a:solidFill>
                  <a:srgbClr val="000000"/>
                </a:solidFill>
              </a:defRPr>
            </a:pPr>
            <a:r>
              <a:rPr sz="2400" dirty="0">
                <a:solidFill>
                  <a:srgbClr val="292934"/>
                </a:solidFill>
              </a:rPr>
              <a:t>Canada should introduce a carbon tax to encourage corporations to use less energy because this will drastically cut carbon use across the nation. </a:t>
            </a:r>
          </a:p>
          <a:p>
            <a:pPr marL="514350" lvl="0" indent="-514350">
              <a:buFontTx/>
              <a:buAutoNum type="arabicPeriod"/>
              <a:defRPr sz="1800">
                <a:solidFill>
                  <a:srgbClr val="000000"/>
                </a:solidFill>
              </a:defRPr>
            </a:pPr>
            <a:r>
              <a:rPr sz="2400" dirty="0">
                <a:solidFill>
                  <a:srgbClr val="292934"/>
                </a:solidFill>
              </a:rPr>
              <a:t>John Tory should resign from office. </a:t>
            </a:r>
          </a:p>
        </p:txBody>
      </p:sp>
      <p:sp>
        <p:nvSpPr>
          <p:cNvPr id="2" name="Multiplication Sign 1">
            <a:extLst>
              <a:ext uri="{FF2B5EF4-FFF2-40B4-BE49-F238E27FC236}">
                <a16:creationId xmlns:a16="http://schemas.microsoft.com/office/drawing/2014/main" id="{84EE0877-638E-490B-A427-9F9E9D1FB198}"/>
              </a:ext>
            </a:extLst>
          </p:cNvPr>
          <p:cNvSpPr/>
          <p:nvPr/>
        </p:nvSpPr>
        <p:spPr>
          <a:xfrm>
            <a:off x="7487356" y="1487227"/>
            <a:ext cx="609600" cy="609600"/>
          </a:xfrm>
          <a:prstGeom prst="mathMultiply">
            <a:avLst/>
          </a:prstGeom>
          <a:solidFill>
            <a:srgbClr val="FF0000"/>
          </a:solidFill>
          <a:ln w="26425" cap="flat">
            <a:solidFill>
              <a:srgbClr val="93A299"/>
            </a:solidFill>
            <a:prstDash val="solid"/>
            <a:bevel/>
          </a:ln>
          <a:effectLst>
            <a:outerShdw blurRad="38100" dist="25400" dir="2700000" rotWithShape="0">
              <a:srgbClr val="000000">
                <a:alpha val="6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292934"/>
              </a:solidFill>
              <a:effectLst/>
              <a:uFillTx/>
              <a:latin typeface="Arial"/>
              <a:ea typeface="Arial"/>
              <a:cs typeface="Arial"/>
              <a:sym typeface="Arial"/>
            </a:endParaRPr>
          </a:p>
        </p:txBody>
      </p:sp>
      <p:sp>
        <p:nvSpPr>
          <p:cNvPr id="3" name="Multiplication Sign 2">
            <a:extLst>
              <a:ext uri="{FF2B5EF4-FFF2-40B4-BE49-F238E27FC236}">
                <a16:creationId xmlns:a16="http://schemas.microsoft.com/office/drawing/2014/main" id="{D2A8A6E8-48B9-41F3-A2CF-40ED7218F291}"/>
              </a:ext>
            </a:extLst>
          </p:cNvPr>
          <p:cNvSpPr/>
          <p:nvPr/>
        </p:nvSpPr>
        <p:spPr>
          <a:xfrm>
            <a:off x="7543800" y="1974587"/>
            <a:ext cx="609600" cy="609600"/>
          </a:xfrm>
          <a:prstGeom prst="mathMultiply">
            <a:avLst/>
          </a:prstGeom>
          <a:solidFill>
            <a:srgbClr val="FF0000"/>
          </a:solidFill>
          <a:ln w="26425" cap="flat">
            <a:solidFill>
              <a:srgbClr val="93A299"/>
            </a:solidFill>
            <a:prstDash val="solid"/>
            <a:bevel/>
          </a:ln>
          <a:effectLst>
            <a:outerShdw blurRad="38100" dist="25400" dir="2700000" rotWithShape="0">
              <a:srgbClr val="000000">
                <a:alpha val="6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292934"/>
              </a:solidFill>
              <a:effectLst/>
              <a:uFillTx/>
              <a:latin typeface="Arial"/>
              <a:ea typeface="Arial"/>
              <a:cs typeface="Arial"/>
              <a:sym typeface="Arial"/>
            </a:endParaRPr>
          </a:p>
        </p:txBody>
      </p:sp>
      <p:sp>
        <p:nvSpPr>
          <p:cNvPr id="4" name="Multiplication Sign 3">
            <a:extLst>
              <a:ext uri="{FF2B5EF4-FFF2-40B4-BE49-F238E27FC236}">
                <a16:creationId xmlns:a16="http://schemas.microsoft.com/office/drawing/2014/main" id="{11D2929E-54B2-4356-B107-687AA9666C5B}"/>
              </a:ext>
            </a:extLst>
          </p:cNvPr>
          <p:cNvSpPr/>
          <p:nvPr/>
        </p:nvSpPr>
        <p:spPr>
          <a:xfrm>
            <a:off x="5943600" y="4419600"/>
            <a:ext cx="609600" cy="609600"/>
          </a:xfrm>
          <a:prstGeom prst="mathMultiply">
            <a:avLst/>
          </a:prstGeom>
          <a:solidFill>
            <a:srgbClr val="FF0000"/>
          </a:solidFill>
          <a:ln w="26425" cap="flat">
            <a:solidFill>
              <a:srgbClr val="93A299"/>
            </a:solidFill>
            <a:prstDash val="solid"/>
            <a:bevel/>
          </a:ln>
          <a:effectLst>
            <a:outerShdw blurRad="38100" dist="25400" dir="2700000" rotWithShape="0">
              <a:srgbClr val="000000">
                <a:alpha val="6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292934"/>
              </a:solidFill>
              <a:effectLst/>
              <a:uFillTx/>
              <a:latin typeface="Arial"/>
              <a:ea typeface="Arial"/>
              <a:cs typeface="Arial"/>
              <a:sym typeface="Arial"/>
            </a:endParaRPr>
          </a:p>
        </p:txBody>
      </p:sp>
      <p:sp>
        <p:nvSpPr>
          <p:cNvPr id="6" name="Half Frame 5">
            <a:extLst>
              <a:ext uri="{FF2B5EF4-FFF2-40B4-BE49-F238E27FC236}">
                <a16:creationId xmlns:a16="http://schemas.microsoft.com/office/drawing/2014/main" id="{BBF84581-AB5C-4A3C-985C-15FE19602EBD}"/>
              </a:ext>
            </a:extLst>
          </p:cNvPr>
          <p:cNvSpPr/>
          <p:nvPr/>
        </p:nvSpPr>
        <p:spPr>
          <a:xfrm rot="2658951" flipH="1" flipV="1">
            <a:off x="7598268" y="2517758"/>
            <a:ext cx="304800" cy="679188"/>
          </a:xfrm>
          <a:prstGeom prst="halfFrame">
            <a:avLst/>
          </a:prstGeom>
          <a:solidFill>
            <a:srgbClr val="92D050"/>
          </a:solidFill>
          <a:ln w="26425" cap="flat">
            <a:solidFill>
              <a:srgbClr val="93A299"/>
            </a:solidFill>
            <a:prstDash val="solid"/>
            <a:bevel/>
          </a:ln>
          <a:effectLst>
            <a:outerShdw blurRad="38100" dist="25400" dir="2700000" rotWithShape="0">
              <a:srgbClr val="000000">
                <a:alpha val="6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292934"/>
              </a:solidFill>
              <a:effectLst/>
              <a:uFillTx/>
              <a:latin typeface="Arial"/>
              <a:ea typeface="Arial"/>
              <a:cs typeface="Arial"/>
              <a:sym typeface="Arial"/>
            </a:endParaRPr>
          </a:p>
        </p:txBody>
      </p:sp>
      <p:sp>
        <p:nvSpPr>
          <p:cNvPr id="8" name="Half Frame 7">
            <a:extLst>
              <a:ext uri="{FF2B5EF4-FFF2-40B4-BE49-F238E27FC236}">
                <a16:creationId xmlns:a16="http://schemas.microsoft.com/office/drawing/2014/main" id="{BA3BEBB6-006B-4C0A-BBD5-A0FFA21454BD}"/>
              </a:ext>
            </a:extLst>
          </p:cNvPr>
          <p:cNvSpPr/>
          <p:nvPr/>
        </p:nvSpPr>
        <p:spPr>
          <a:xfrm rot="2658951" flipH="1" flipV="1">
            <a:off x="8001000" y="3476454"/>
            <a:ext cx="304800" cy="679188"/>
          </a:xfrm>
          <a:prstGeom prst="halfFrame">
            <a:avLst/>
          </a:prstGeom>
          <a:solidFill>
            <a:srgbClr val="92D050"/>
          </a:solidFill>
          <a:ln w="26425" cap="flat">
            <a:solidFill>
              <a:srgbClr val="93A299"/>
            </a:solidFill>
            <a:prstDash val="solid"/>
            <a:bevel/>
          </a:ln>
          <a:effectLst>
            <a:outerShdw blurRad="38100" dist="25400" dir="2700000" rotWithShape="0">
              <a:srgbClr val="000000">
                <a:alpha val="6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292934"/>
              </a:solidFill>
              <a:effectLst/>
              <a:uFillTx/>
              <a:latin typeface="Arial"/>
              <a:ea typeface="Arial"/>
              <a:cs typeface="Arial"/>
              <a:sym typeface="Arial"/>
            </a:endParaRPr>
          </a:p>
        </p:txBody>
      </p:sp>
      <p:pic>
        <p:nvPicPr>
          <p:cNvPr id="5" name="Recorded Sound">
            <a:hlinkClick r:id="" action="ppaction://media"/>
            <a:extLst>
              <a:ext uri="{FF2B5EF4-FFF2-40B4-BE49-F238E27FC236}">
                <a16:creationId xmlns:a16="http://schemas.microsoft.com/office/drawing/2014/main" id="{25614492-1706-411C-AB37-B7020CF9AE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69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5"/>
                </p:tgtEl>
              </p:cMediaNode>
            </p:audio>
          </p:childTnLst>
        </p:cTn>
      </p:par>
    </p:tnLst>
    <p:bldLst>
      <p:bldP spid="2" grpId="0" animBg="1"/>
      <p:bldP spid="3" grpId="0" animBg="1"/>
      <p:bldP spid="4" grpId="0" animBg="1"/>
      <p:bldP spid="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p:cNvSpPr>
          <p:nvPr>
            <p:ph type="title"/>
          </p:nvPr>
        </p:nvSpPr>
        <p:spPr>
          <a:prstGeom prst="rect">
            <a:avLst/>
          </a:prstGeom>
        </p:spPr>
        <p:txBody>
          <a:bodyPr/>
          <a:lstStyle/>
          <a:p>
            <a:pPr lvl="0">
              <a:defRPr sz="1800" spc="0">
                <a:solidFill>
                  <a:srgbClr val="000000"/>
                </a:solidFill>
              </a:defRPr>
            </a:pPr>
            <a:r>
              <a:rPr sz="4000" spc="-100" dirty="0">
                <a:solidFill>
                  <a:srgbClr val="D2533C"/>
                </a:solidFill>
              </a:rPr>
              <a:t>Thesis</a:t>
            </a:r>
            <a:r>
              <a:rPr lang="en-CA" sz="4000" spc="-100" dirty="0">
                <a:solidFill>
                  <a:srgbClr val="D2533C"/>
                </a:solidFill>
              </a:rPr>
              <a:t> = Central Claim</a:t>
            </a:r>
            <a:endParaRPr sz="4000" spc="-100" dirty="0">
              <a:solidFill>
                <a:srgbClr val="D2533C"/>
              </a:solidFill>
            </a:endParaRPr>
          </a:p>
        </p:txBody>
      </p:sp>
      <p:sp>
        <p:nvSpPr>
          <p:cNvPr id="98" name="Shape 98"/>
          <p:cNvSpPr>
            <a:spLocks noGrp="1"/>
          </p:cNvSpPr>
          <p:nvPr>
            <p:ph type="body" idx="1"/>
          </p:nvPr>
        </p:nvSpPr>
        <p:spPr>
          <a:prstGeom prst="rect">
            <a:avLst/>
          </a:prstGeom>
        </p:spPr>
        <p:txBody>
          <a:bodyPr/>
          <a:lstStyle/>
          <a:p>
            <a:pPr lvl="0">
              <a:defRPr sz="1800">
                <a:solidFill>
                  <a:srgbClr val="000000"/>
                </a:solidFill>
              </a:defRPr>
            </a:pPr>
            <a:r>
              <a:rPr sz="2400">
                <a:solidFill>
                  <a:srgbClr val="292934"/>
                </a:solidFill>
              </a:rPr>
              <a:t>In any piece of persuasive writing, an author may have several claims. However, the writer will usually have one central claim, which is their thesis.</a:t>
            </a:r>
          </a:p>
          <a:p>
            <a:pPr lvl="0">
              <a:defRPr sz="1800">
                <a:solidFill>
                  <a:srgbClr val="000000"/>
                </a:solidFill>
              </a:defRPr>
            </a:pPr>
            <a:endParaRPr sz="2400">
              <a:solidFill>
                <a:srgbClr val="292934"/>
              </a:solidFill>
            </a:endParaRPr>
          </a:p>
          <a:p>
            <a:pPr lvl="0">
              <a:defRPr sz="1800">
                <a:solidFill>
                  <a:srgbClr val="000000"/>
                </a:solidFill>
              </a:defRPr>
            </a:pPr>
            <a:r>
              <a:rPr sz="2400">
                <a:solidFill>
                  <a:srgbClr val="292934"/>
                </a:solidFill>
              </a:rPr>
              <a:t>The thesis is the most important point that the author is trying to make. </a:t>
            </a:r>
          </a:p>
          <a:p>
            <a:pPr lvl="0">
              <a:defRPr sz="1800">
                <a:solidFill>
                  <a:srgbClr val="000000"/>
                </a:solidFill>
              </a:defRPr>
            </a:pPr>
            <a:endParaRPr sz="2400">
              <a:solidFill>
                <a:srgbClr val="292934"/>
              </a:solidFill>
            </a:endParaRPr>
          </a:p>
          <a:p>
            <a:pPr lvl="0">
              <a:defRPr sz="1800">
                <a:solidFill>
                  <a:srgbClr val="000000"/>
                </a:solidFill>
              </a:defRPr>
            </a:pPr>
            <a:r>
              <a:rPr sz="2400" u="sng">
                <a:solidFill>
                  <a:srgbClr val="292934"/>
                </a:solidFill>
              </a:rPr>
              <a:t>Your</a:t>
            </a:r>
            <a:r>
              <a:rPr sz="2400">
                <a:solidFill>
                  <a:srgbClr val="292934"/>
                </a:solidFill>
              </a:rPr>
              <a:t> thesis statements should be clear and concise, and should put forward a point of view that is debatable (not fact-based) and supportable. </a:t>
            </a:r>
          </a:p>
        </p:txBody>
      </p:sp>
      <p:sp>
        <p:nvSpPr>
          <p:cNvPr id="99" name="Shape 9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17</a:t>
            </a:fld>
            <a:endParaRPr sz="1400" b="1">
              <a:solidFill>
                <a:srgbClr val="FFFFFF"/>
              </a:solidFill>
            </a:endParaRPr>
          </a:p>
        </p:txBody>
      </p:sp>
      <p:pic>
        <p:nvPicPr>
          <p:cNvPr id="2" name="Recorded Sound">
            <a:hlinkClick r:id="" action="ppaction://media"/>
            <a:extLst>
              <a:ext uri="{FF2B5EF4-FFF2-40B4-BE49-F238E27FC236}">
                <a16:creationId xmlns:a16="http://schemas.microsoft.com/office/drawing/2014/main" id="{3473C61E-2342-4761-A6B2-1947A11401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457200" y="533400"/>
            <a:ext cx="8229600" cy="990600"/>
          </a:xfrm>
          <a:prstGeom prst="rect">
            <a:avLst/>
          </a:prstGeom>
        </p:spPr>
        <p:txBody>
          <a:bodyPr/>
          <a:lstStyle>
            <a:lvl1pPr>
              <a:defRPr sz="3600">
                <a:solidFill>
                  <a:srgbClr val="292934"/>
                </a:solidFill>
              </a:defRPr>
            </a:lvl1pPr>
          </a:lstStyle>
          <a:p>
            <a:pPr lvl="0">
              <a:defRPr sz="1800" spc="0">
                <a:solidFill>
                  <a:srgbClr val="000000"/>
                </a:solidFill>
              </a:defRPr>
            </a:pPr>
            <a:r>
              <a:rPr sz="3600" spc="-100">
                <a:solidFill>
                  <a:srgbClr val="292934"/>
                </a:solidFill>
              </a:rPr>
              <a:t>Essential Ingredients of a Good Argument:</a:t>
            </a:r>
          </a:p>
        </p:txBody>
      </p:sp>
      <p:sp>
        <p:nvSpPr>
          <p:cNvPr id="129" name="Shape 129"/>
          <p:cNvSpPr>
            <a:spLocks noGrp="1"/>
          </p:cNvSpPr>
          <p:nvPr>
            <p:ph type="body" idx="1"/>
          </p:nvPr>
        </p:nvSpPr>
        <p:spPr>
          <a:xfrm>
            <a:off x="457200" y="1600200"/>
            <a:ext cx="8229600" cy="4876800"/>
          </a:xfrm>
          <a:prstGeom prst="rect">
            <a:avLst/>
          </a:prstGeom>
        </p:spPr>
        <p:txBody>
          <a:bodyPr/>
          <a:lstStyle/>
          <a:p>
            <a:pPr lvl="0">
              <a:defRPr sz="1800">
                <a:solidFill>
                  <a:srgbClr val="000000"/>
                </a:solidFill>
              </a:defRPr>
            </a:pPr>
            <a:r>
              <a:rPr lang="en-US" sz="2400" dirty="0">
                <a:solidFill>
                  <a:srgbClr val="D2533C"/>
                </a:solidFill>
              </a:rPr>
              <a:t>The claim is </a:t>
            </a:r>
            <a:r>
              <a:rPr sz="2400" b="1" u="sng" dirty="0">
                <a:solidFill>
                  <a:srgbClr val="292934"/>
                </a:solidFill>
              </a:rPr>
              <a:t>clear</a:t>
            </a:r>
            <a:r>
              <a:rPr sz="2400" dirty="0">
                <a:solidFill>
                  <a:srgbClr val="D2533C"/>
                </a:solidFill>
              </a:rPr>
              <a:t> and </a:t>
            </a:r>
            <a:r>
              <a:rPr sz="2400" b="1" u="sng" dirty="0">
                <a:solidFill>
                  <a:srgbClr val="292934"/>
                </a:solidFill>
              </a:rPr>
              <a:t>debatable</a:t>
            </a:r>
            <a:endParaRPr lang="en-US" sz="2400" b="1" u="sng" dirty="0">
              <a:solidFill>
                <a:srgbClr val="292934"/>
              </a:solidFill>
            </a:endParaRPr>
          </a:p>
          <a:p>
            <a:pPr lvl="0">
              <a:defRPr sz="1800">
                <a:solidFill>
                  <a:srgbClr val="000000"/>
                </a:solidFill>
              </a:defRPr>
            </a:pPr>
            <a:r>
              <a:rPr lang="en-US" sz="2400" dirty="0">
                <a:solidFill>
                  <a:srgbClr val="D2533C"/>
                </a:solidFill>
              </a:rPr>
              <a:t>The </a:t>
            </a:r>
            <a:r>
              <a:rPr lang="en-US" sz="2350" dirty="0">
                <a:solidFill>
                  <a:srgbClr val="D2533C"/>
                </a:solidFill>
              </a:rPr>
              <a:t>claim is not too broad</a:t>
            </a:r>
          </a:p>
          <a:p>
            <a:pPr lvl="0">
              <a:defRPr sz="1800">
                <a:solidFill>
                  <a:srgbClr val="000000"/>
                </a:solidFill>
              </a:defRPr>
            </a:pPr>
            <a:r>
              <a:rPr lang="en-US" sz="2350" dirty="0">
                <a:solidFill>
                  <a:srgbClr val="D2533C"/>
                </a:solidFill>
              </a:rPr>
              <a:t>The claim can’t be proved by math or science alone</a:t>
            </a:r>
          </a:p>
          <a:p>
            <a:pPr lvl="0">
              <a:defRPr sz="1800">
                <a:solidFill>
                  <a:srgbClr val="000000"/>
                </a:solidFill>
              </a:defRPr>
            </a:pPr>
            <a:r>
              <a:rPr sz="2400" dirty="0">
                <a:solidFill>
                  <a:srgbClr val="D2533C"/>
                </a:solidFill>
              </a:rPr>
              <a:t>Claim is backed up with clear and </a:t>
            </a:r>
            <a:r>
              <a:rPr sz="2400" b="1" u="sng" dirty="0">
                <a:solidFill>
                  <a:schemeClr val="tx1"/>
                </a:solidFill>
              </a:rPr>
              <a:t>persuasive support</a:t>
            </a:r>
            <a:r>
              <a:rPr sz="2400" b="1" u="sng" dirty="0">
                <a:solidFill>
                  <a:srgbClr val="D2533C"/>
                </a:solidFill>
              </a:rPr>
              <a:t>.</a:t>
            </a:r>
            <a:endParaRPr lang="en-US" sz="2400" b="1" u="sng" dirty="0">
              <a:solidFill>
                <a:srgbClr val="D2533C"/>
              </a:solidFill>
            </a:endParaRPr>
          </a:p>
          <a:p>
            <a:pPr lvl="0">
              <a:defRPr sz="1800">
                <a:solidFill>
                  <a:srgbClr val="000000"/>
                </a:solidFill>
              </a:defRPr>
            </a:pPr>
            <a:r>
              <a:rPr lang="en-US" sz="2350" dirty="0">
                <a:solidFill>
                  <a:srgbClr val="D2533C"/>
                </a:solidFill>
              </a:rPr>
              <a:t>The support is relevant and well-chosen</a:t>
            </a:r>
            <a:endParaRPr sz="2350" dirty="0">
              <a:solidFill>
                <a:srgbClr val="C0504D"/>
              </a:solidFill>
            </a:endParaRPr>
          </a:p>
          <a:p>
            <a:pPr lvl="0">
              <a:defRPr sz="1800">
                <a:solidFill>
                  <a:srgbClr val="000000"/>
                </a:solidFill>
              </a:defRPr>
            </a:pPr>
            <a:r>
              <a:rPr lang="en-US" sz="2400" dirty="0">
                <a:solidFill>
                  <a:srgbClr val="D2533C"/>
                </a:solidFill>
              </a:rPr>
              <a:t>Overall, the argument t</a:t>
            </a:r>
            <a:r>
              <a:rPr sz="2400" dirty="0">
                <a:solidFill>
                  <a:srgbClr val="D2533C"/>
                </a:solidFill>
              </a:rPr>
              <a:t>ries to </a:t>
            </a:r>
            <a:r>
              <a:rPr sz="2400" b="1" u="sng" dirty="0">
                <a:solidFill>
                  <a:srgbClr val="292934"/>
                </a:solidFill>
              </a:rPr>
              <a:t>persuade</a:t>
            </a:r>
            <a:r>
              <a:rPr sz="2400" dirty="0">
                <a:solidFill>
                  <a:srgbClr val="D2533C"/>
                </a:solidFill>
              </a:rPr>
              <a:t> the audience to accept the claim.</a:t>
            </a:r>
          </a:p>
        </p:txBody>
      </p:sp>
      <p:pic>
        <p:nvPicPr>
          <p:cNvPr id="2" name="Recorded Sound">
            <a:hlinkClick r:id="" action="ppaction://media"/>
            <a:extLst>
              <a:ext uri="{FF2B5EF4-FFF2-40B4-BE49-F238E27FC236}">
                <a16:creationId xmlns:a16="http://schemas.microsoft.com/office/drawing/2014/main" id="{A730F47A-C438-49A4-A048-6AA5CE4FE3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5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pPr lvl="0"/>
            <a:endParaRPr/>
          </a:p>
        </p:txBody>
      </p:sp>
      <p:sp>
        <p:nvSpPr>
          <p:cNvPr id="135" name="Shape 135"/>
          <p:cNvSpPr>
            <a:spLocks noGrp="1"/>
          </p:cNvSpPr>
          <p:nvPr>
            <p:ph type="body" idx="1"/>
          </p:nvPr>
        </p:nvSpPr>
        <p:spPr>
          <a:prstGeom prst="rect">
            <a:avLst/>
          </a:prstGeom>
        </p:spPr>
        <p:txBody>
          <a:bodyPr/>
          <a:lstStyle/>
          <a:p>
            <a:pPr marL="182880" lvl="0" indent="-182880">
              <a:defRPr sz="1800">
                <a:solidFill>
                  <a:srgbClr val="000000"/>
                </a:solidFill>
              </a:defRPr>
            </a:pPr>
            <a:endParaRPr sz="5100" dirty="0">
              <a:solidFill>
                <a:srgbClr val="292934"/>
              </a:solidFill>
            </a:endParaRPr>
          </a:p>
          <a:p>
            <a:pPr marL="182880" lvl="0" indent="-182880">
              <a:defRPr sz="1800">
                <a:solidFill>
                  <a:srgbClr val="000000"/>
                </a:solidFill>
              </a:defRPr>
            </a:pPr>
            <a:endParaRPr sz="5100" dirty="0">
              <a:solidFill>
                <a:srgbClr val="292934"/>
              </a:solidFill>
            </a:endParaRPr>
          </a:p>
          <a:p>
            <a:pPr marL="182880" lvl="0" indent="-182880">
              <a:defRPr sz="1800">
                <a:solidFill>
                  <a:srgbClr val="000000"/>
                </a:solidFill>
              </a:defRPr>
            </a:pPr>
            <a:r>
              <a:rPr sz="5100" dirty="0">
                <a:solidFill>
                  <a:srgbClr val="292934"/>
                </a:solidFill>
              </a:rPr>
              <a:t>Break!</a:t>
            </a:r>
            <a:endParaRPr lang="en-US" sz="5100" dirty="0">
              <a:solidFill>
                <a:srgbClr val="292934"/>
              </a:solidFill>
            </a:endParaRPr>
          </a:p>
          <a:p>
            <a:pPr marL="0" lvl="0" indent="0">
              <a:buNone/>
              <a:defRPr sz="1800">
                <a:solidFill>
                  <a:srgbClr val="000000"/>
                </a:solidFill>
              </a:defRPr>
            </a:pPr>
            <a:endParaRPr sz="5100" dirty="0">
              <a:solidFill>
                <a:srgbClr val="292934"/>
              </a:solidFill>
            </a:endParaRPr>
          </a:p>
        </p:txBody>
      </p:sp>
      <p:sp>
        <p:nvSpPr>
          <p:cNvPr id="136" name="Shape 13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19</a:t>
            </a:fld>
            <a:endParaRPr sz="1400" b="1">
              <a:solidFill>
                <a:srgbClr val="FFFFFF"/>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45C9-62F8-4413-8F64-4C1FDBD1BB1F}"/>
              </a:ext>
            </a:extLst>
          </p:cNvPr>
          <p:cNvSpPr>
            <a:spLocks noGrp="1"/>
          </p:cNvSpPr>
          <p:nvPr>
            <p:ph type="title"/>
          </p:nvPr>
        </p:nvSpPr>
        <p:spPr/>
        <p:txBody>
          <a:bodyPr>
            <a:normAutofit fontScale="90000"/>
          </a:bodyPr>
          <a:lstStyle/>
          <a:p>
            <a:r>
              <a:rPr lang="en-CA" dirty="0"/>
              <a:t>Persuasive Writing vs. Informational Writing</a:t>
            </a:r>
          </a:p>
        </p:txBody>
      </p:sp>
      <p:sp>
        <p:nvSpPr>
          <p:cNvPr id="3" name="Text Placeholder 2">
            <a:extLst>
              <a:ext uri="{FF2B5EF4-FFF2-40B4-BE49-F238E27FC236}">
                <a16:creationId xmlns:a16="http://schemas.microsoft.com/office/drawing/2014/main" id="{1DC823B3-5042-4120-A35F-B201C018D0BB}"/>
              </a:ext>
            </a:extLst>
          </p:cNvPr>
          <p:cNvSpPr>
            <a:spLocks noGrp="1"/>
          </p:cNvSpPr>
          <p:nvPr>
            <p:ph type="body" idx="1"/>
          </p:nvPr>
        </p:nvSpPr>
        <p:spPr/>
        <p:txBody>
          <a:bodyPr/>
          <a:lstStyle/>
          <a:p>
            <a:r>
              <a:rPr lang="en-CA" b="1" dirty="0"/>
              <a:t>Persuasive Writing </a:t>
            </a:r>
            <a:r>
              <a:rPr lang="en-CA" dirty="0"/>
              <a:t>= Any kind of writing that makes an </a:t>
            </a:r>
            <a:r>
              <a:rPr lang="en-CA" b="1" dirty="0"/>
              <a:t>argument</a:t>
            </a:r>
          </a:p>
          <a:p>
            <a:pPr lvl="1"/>
            <a:r>
              <a:rPr lang="en-CA" dirty="0"/>
              <a:t>Intended to convince the reader of some point of view</a:t>
            </a:r>
          </a:p>
          <a:p>
            <a:pPr lvl="1"/>
            <a:r>
              <a:rPr lang="en-CA" dirty="0"/>
              <a:t>Ex: Persuasive Essays, Debates, Opinion Articles, </a:t>
            </a:r>
            <a:r>
              <a:rPr lang="en-CA" dirty="0" err="1"/>
              <a:t>OpEd</a:t>
            </a:r>
            <a:r>
              <a:rPr lang="en-CA" dirty="0"/>
              <a:t> Columns</a:t>
            </a:r>
          </a:p>
          <a:p>
            <a:pPr lvl="1"/>
            <a:endParaRPr lang="en-CA" dirty="0"/>
          </a:p>
          <a:p>
            <a:r>
              <a:rPr lang="en-CA" b="1" dirty="0"/>
              <a:t>Informational Writing </a:t>
            </a:r>
            <a:r>
              <a:rPr lang="en-CA" dirty="0"/>
              <a:t>= Any kind of writing that is only intended to explain or inform</a:t>
            </a:r>
          </a:p>
          <a:p>
            <a:pPr lvl="1"/>
            <a:r>
              <a:rPr lang="en-CA" dirty="0"/>
              <a:t>Generally neutral and fact-based</a:t>
            </a:r>
          </a:p>
          <a:p>
            <a:pPr lvl="1"/>
            <a:r>
              <a:rPr lang="en-CA" dirty="0"/>
              <a:t>No opinions</a:t>
            </a:r>
          </a:p>
          <a:p>
            <a:pPr lvl="1"/>
            <a:r>
              <a:rPr lang="en-CA" dirty="0"/>
              <a:t>Ex: News articles, instruction manuals, technical documents</a:t>
            </a:r>
          </a:p>
        </p:txBody>
      </p:sp>
      <p:pic>
        <p:nvPicPr>
          <p:cNvPr id="4" name="Recorded Sound">
            <a:hlinkClick r:id="" action="ppaction://media"/>
            <a:extLst>
              <a:ext uri="{FF2B5EF4-FFF2-40B4-BE49-F238E27FC236}">
                <a16:creationId xmlns:a16="http://schemas.microsoft.com/office/drawing/2014/main" id="{7B6D086E-C594-4F70-9FF6-E5AF273F2AB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4267200" y="3124200"/>
            <a:ext cx="609600" cy="609600"/>
          </a:xfrm>
          <a:prstGeom prst="rect">
            <a:avLst/>
          </a:prstGeom>
        </p:spPr>
      </p:pic>
    </p:spTree>
    <p:custDataLst>
      <p:tags r:id="rId1"/>
    </p:custDataLst>
    <p:extLst>
      <p:ext uri="{BB962C8B-B14F-4D97-AF65-F5344CB8AC3E}">
        <p14:creationId xmlns:p14="http://schemas.microsoft.com/office/powerpoint/2010/main" val="3724817558"/>
      </p:ext>
    </p:extLst>
  </p:cSld>
  <p:clrMapOvr>
    <a:masterClrMapping/>
  </p:clrMapOvr>
  <p:transition spd="med" advTm="13833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266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title"/>
          </p:nvPr>
        </p:nvSpPr>
        <p:spPr>
          <a:prstGeom prst="rect">
            <a:avLst/>
          </a:prstGeom>
        </p:spPr>
        <p:txBody>
          <a:bodyPr/>
          <a:lstStyle/>
          <a:p>
            <a:pPr lvl="0">
              <a:defRPr sz="1800" spc="0">
                <a:solidFill>
                  <a:srgbClr val="000000"/>
                </a:solidFill>
              </a:defRPr>
            </a:pPr>
            <a:r>
              <a:rPr sz="4000" spc="-100">
                <a:solidFill>
                  <a:srgbClr val="D2533C"/>
                </a:solidFill>
              </a:rPr>
              <a:t>What we Know so Far…</a:t>
            </a:r>
          </a:p>
        </p:txBody>
      </p:sp>
      <p:sp>
        <p:nvSpPr>
          <p:cNvPr id="139" name="Shape 139"/>
          <p:cNvSpPr>
            <a:spLocks noGrp="1"/>
          </p:cNvSpPr>
          <p:nvPr>
            <p:ph type="body" idx="1"/>
          </p:nvPr>
        </p:nvSpPr>
        <p:spPr>
          <a:prstGeom prst="rect">
            <a:avLst/>
          </a:prstGeom>
        </p:spPr>
        <p:txBody>
          <a:bodyPr/>
          <a:lstStyle/>
          <a:p>
            <a:pPr lvl="0">
              <a:defRPr sz="1800">
                <a:solidFill>
                  <a:srgbClr val="000000"/>
                </a:solidFill>
              </a:defRPr>
            </a:pPr>
            <a:r>
              <a:rPr sz="2400">
                <a:solidFill>
                  <a:srgbClr val="292934"/>
                </a:solidFill>
              </a:rPr>
              <a:t>We will be focused on </a:t>
            </a:r>
            <a:r>
              <a:rPr sz="2400" u="sng">
                <a:solidFill>
                  <a:srgbClr val="292934"/>
                </a:solidFill>
              </a:rPr>
              <a:t>persuasive writing</a:t>
            </a:r>
          </a:p>
          <a:p>
            <a:pPr lvl="0">
              <a:defRPr sz="1800">
                <a:solidFill>
                  <a:srgbClr val="000000"/>
                </a:solidFill>
              </a:defRPr>
            </a:pPr>
            <a:endParaRPr sz="2400" u="sng">
              <a:solidFill>
                <a:srgbClr val="292934"/>
              </a:solidFill>
            </a:endParaRPr>
          </a:p>
          <a:p>
            <a:pPr lvl="0">
              <a:defRPr sz="1800">
                <a:solidFill>
                  <a:srgbClr val="000000"/>
                </a:solidFill>
              </a:defRPr>
            </a:pPr>
            <a:r>
              <a:rPr sz="2400" u="sng">
                <a:solidFill>
                  <a:srgbClr val="292934"/>
                </a:solidFill>
              </a:rPr>
              <a:t>Persuasive writing</a:t>
            </a:r>
            <a:r>
              <a:rPr sz="2400">
                <a:solidFill>
                  <a:srgbClr val="292934"/>
                </a:solidFill>
              </a:rPr>
              <a:t> is writing that makes an </a:t>
            </a:r>
            <a:r>
              <a:rPr sz="2400" u="sng">
                <a:solidFill>
                  <a:srgbClr val="292934"/>
                </a:solidFill>
              </a:rPr>
              <a:t>argument</a:t>
            </a:r>
            <a:endParaRPr sz="2400">
              <a:solidFill>
                <a:srgbClr val="292934"/>
              </a:solidFill>
            </a:endParaRPr>
          </a:p>
          <a:p>
            <a:pPr lvl="0">
              <a:defRPr sz="1800">
                <a:solidFill>
                  <a:srgbClr val="000000"/>
                </a:solidFill>
              </a:defRPr>
            </a:pPr>
            <a:endParaRPr sz="2400">
              <a:solidFill>
                <a:srgbClr val="292934"/>
              </a:solidFill>
            </a:endParaRPr>
          </a:p>
          <a:p>
            <a:pPr lvl="0">
              <a:defRPr sz="1800">
                <a:solidFill>
                  <a:srgbClr val="000000"/>
                </a:solidFill>
              </a:defRPr>
            </a:pPr>
            <a:r>
              <a:rPr sz="2400">
                <a:solidFill>
                  <a:srgbClr val="292934"/>
                </a:solidFill>
              </a:rPr>
              <a:t>Arguments= claims + support</a:t>
            </a:r>
          </a:p>
          <a:p>
            <a:pPr lvl="0">
              <a:defRPr sz="1800">
                <a:solidFill>
                  <a:srgbClr val="000000"/>
                </a:solidFill>
              </a:defRPr>
            </a:pPr>
            <a:endParaRPr sz="2400">
              <a:solidFill>
                <a:srgbClr val="292934"/>
              </a:solidFill>
            </a:endParaRPr>
          </a:p>
          <a:p>
            <a:pPr lvl="0">
              <a:defRPr sz="1800">
                <a:solidFill>
                  <a:srgbClr val="000000"/>
                </a:solidFill>
              </a:defRPr>
            </a:pPr>
            <a:r>
              <a:rPr sz="2400">
                <a:solidFill>
                  <a:srgbClr val="292934"/>
                </a:solidFill>
              </a:rPr>
              <a:t>An article’s most important claim is the </a:t>
            </a:r>
            <a:r>
              <a:rPr sz="2400" u="sng">
                <a:solidFill>
                  <a:srgbClr val="292934"/>
                </a:solidFill>
              </a:rPr>
              <a:t>thesis</a:t>
            </a:r>
          </a:p>
        </p:txBody>
      </p:sp>
      <p:sp>
        <p:nvSpPr>
          <p:cNvPr id="140" name="Shape 14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20</a:t>
            </a:fld>
            <a:endParaRPr sz="1400" b="1">
              <a:solidFill>
                <a:srgbClr val="FFFFFF"/>
              </a:solidFill>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prstGeom prst="rect">
            <a:avLst/>
          </a:prstGeom>
        </p:spPr>
        <p:txBody>
          <a:bodyPr/>
          <a:lstStyle/>
          <a:p>
            <a:pPr lvl="0">
              <a:defRPr sz="1800" spc="0">
                <a:solidFill>
                  <a:srgbClr val="000000"/>
                </a:solidFill>
              </a:defRPr>
            </a:pPr>
            <a:r>
              <a:rPr sz="4000" spc="-100">
                <a:solidFill>
                  <a:srgbClr val="D2533C"/>
                </a:solidFill>
              </a:rPr>
              <a:t>Support and Appeals</a:t>
            </a:r>
          </a:p>
        </p:txBody>
      </p:sp>
      <p:sp>
        <p:nvSpPr>
          <p:cNvPr id="143" name="Shape 143"/>
          <p:cNvSpPr>
            <a:spLocks noGrp="1"/>
          </p:cNvSpPr>
          <p:nvPr>
            <p:ph type="body" idx="1"/>
          </p:nvPr>
        </p:nvSpPr>
        <p:spPr>
          <a:prstGeom prst="rect">
            <a:avLst/>
          </a:prstGeom>
        </p:spPr>
        <p:txBody>
          <a:bodyPr/>
          <a:lstStyle/>
          <a:p>
            <a:pPr lvl="0">
              <a:defRPr sz="1800">
                <a:solidFill>
                  <a:srgbClr val="000000"/>
                </a:solidFill>
              </a:defRPr>
            </a:pPr>
            <a:r>
              <a:rPr sz="2400" dirty="0">
                <a:solidFill>
                  <a:srgbClr val="292934"/>
                </a:solidFill>
              </a:rPr>
              <a:t>As we </a:t>
            </a:r>
            <a:r>
              <a:rPr lang="en-US" sz="2400" dirty="0">
                <a:solidFill>
                  <a:srgbClr val="292934"/>
                </a:solidFill>
              </a:rPr>
              <a:t>seen</a:t>
            </a:r>
            <a:r>
              <a:rPr sz="2400" dirty="0">
                <a:solidFill>
                  <a:srgbClr val="292934"/>
                </a:solidFill>
              </a:rPr>
              <a:t>, there are many different types of support that can be used</a:t>
            </a:r>
          </a:p>
          <a:p>
            <a:pPr marL="457200" lvl="1" indent="-182879">
              <a:defRPr sz="1800">
                <a:solidFill>
                  <a:srgbClr val="000000"/>
                </a:solidFill>
              </a:defRPr>
            </a:pPr>
            <a:r>
              <a:rPr sz="2400" dirty="0">
                <a:solidFill>
                  <a:srgbClr val="292934"/>
                </a:solidFill>
              </a:rPr>
              <a:t>Facts</a:t>
            </a:r>
          </a:p>
          <a:p>
            <a:pPr marL="457200" lvl="1" indent="-182879">
              <a:defRPr sz="1800">
                <a:solidFill>
                  <a:srgbClr val="000000"/>
                </a:solidFill>
              </a:defRPr>
            </a:pPr>
            <a:r>
              <a:rPr sz="2400" dirty="0">
                <a:solidFill>
                  <a:srgbClr val="292934"/>
                </a:solidFill>
              </a:rPr>
              <a:t>Statistics</a:t>
            </a:r>
          </a:p>
          <a:p>
            <a:pPr marL="457200" lvl="1" indent="-182879">
              <a:defRPr sz="1800">
                <a:solidFill>
                  <a:srgbClr val="000000"/>
                </a:solidFill>
              </a:defRPr>
            </a:pPr>
            <a:r>
              <a:rPr sz="2400" dirty="0">
                <a:solidFill>
                  <a:srgbClr val="292934"/>
                </a:solidFill>
              </a:rPr>
              <a:t>Scientific Studies</a:t>
            </a:r>
          </a:p>
          <a:p>
            <a:pPr marL="457200" lvl="1" indent="-182879">
              <a:defRPr sz="1800">
                <a:solidFill>
                  <a:srgbClr val="000000"/>
                </a:solidFill>
              </a:defRPr>
            </a:pPr>
            <a:r>
              <a:rPr sz="2400" dirty="0">
                <a:solidFill>
                  <a:srgbClr val="292934"/>
                </a:solidFill>
              </a:rPr>
              <a:t>Rational Arguments</a:t>
            </a:r>
          </a:p>
          <a:p>
            <a:pPr marL="457200" lvl="1" indent="-182879">
              <a:defRPr sz="1800">
                <a:solidFill>
                  <a:srgbClr val="000000"/>
                </a:solidFill>
              </a:defRPr>
            </a:pPr>
            <a:r>
              <a:rPr sz="2400" dirty="0">
                <a:solidFill>
                  <a:srgbClr val="292934"/>
                </a:solidFill>
              </a:rPr>
              <a:t>Stories and Anecdotes</a:t>
            </a:r>
          </a:p>
          <a:p>
            <a:pPr marL="457200" lvl="1" indent="-182879">
              <a:defRPr sz="1800">
                <a:solidFill>
                  <a:srgbClr val="000000"/>
                </a:solidFill>
              </a:defRPr>
            </a:pPr>
            <a:r>
              <a:rPr sz="2400" dirty="0">
                <a:solidFill>
                  <a:srgbClr val="292934"/>
                </a:solidFill>
              </a:rPr>
              <a:t>Personal Stories</a:t>
            </a:r>
          </a:p>
          <a:p>
            <a:pPr marL="457200" lvl="1" indent="-182879">
              <a:defRPr sz="1800">
                <a:solidFill>
                  <a:srgbClr val="000000"/>
                </a:solidFill>
              </a:defRPr>
            </a:pPr>
            <a:endParaRPr sz="2400" dirty="0">
              <a:solidFill>
                <a:srgbClr val="292934"/>
              </a:solidFill>
            </a:endParaRPr>
          </a:p>
          <a:p>
            <a:pPr lvl="0">
              <a:defRPr sz="1800">
                <a:solidFill>
                  <a:srgbClr val="000000"/>
                </a:solidFill>
              </a:defRPr>
            </a:pPr>
            <a:r>
              <a:rPr sz="2400" dirty="0">
                <a:solidFill>
                  <a:srgbClr val="292934"/>
                </a:solidFill>
              </a:rPr>
              <a:t>For now, we are going to look at the three types of appeals. Think of these as your main three persuasive strategies.</a:t>
            </a:r>
          </a:p>
        </p:txBody>
      </p:sp>
      <p:sp>
        <p:nvSpPr>
          <p:cNvPr id="144" name="Shape 14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21</a:t>
            </a:fld>
            <a:endParaRPr sz="1400" b="1">
              <a:solidFill>
                <a:srgbClr val="FFFFFF"/>
              </a:solidFill>
            </a:endParaRPr>
          </a:p>
        </p:txBody>
      </p:sp>
      <p:pic>
        <p:nvPicPr>
          <p:cNvPr id="2" name="Recorded Sound">
            <a:hlinkClick r:id="" action="ppaction://media"/>
            <a:extLst>
              <a:ext uri="{FF2B5EF4-FFF2-40B4-BE49-F238E27FC236}">
                <a16:creationId xmlns:a16="http://schemas.microsoft.com/office/drawing/2014/main" id="{B3755BD0-E882-4B62-A51F-90ABD84534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1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pPr lvl="0">
              <a:defRPr sz="1800" spc="0">
                <a:solidFill>
                  <a:srgbClr val="000000"/>
                </a:solidFill>
              </a:defRPr>
            </a:pPr>
            <a:r>
              <a:rPr sz="4000" spc="-100">
                <a:solidFill>
                  <a:srgbClr val="D2533C"/>
                </a:solidFill>
              </a:rPr>
              <a:t>The Three Appeals</a:t>
            </a:r>
          </a:p>
        </p:txBody>
      </p:sp>
      <p:sp>
        <p:nvSpPr>
          <p:cNvPr id="147" name="Shape 147"/>
          <p:cNvSpPr>
            <a:spLocks noGrp="1"/>
          </p:cNvSpPr>
          <p:nvPr>
            <p:ph type="body" idx="1"/>
          </p:nvPr>
        </p:nvSpPr>
        <p:spPr>
          <a:prstGeom prst="rect">
            <a:avLst/>
          </a:prstGeom>
        </p:spPr>
        <p:txBody>
          <a:bodyPr/>
          <a:lstStyle/>
          <a:p>
            <a:pPr lvl="0">
              <a:defRPr sz="1800">
                <a:solidFill>
                  <a:srgbClr val="000000"/>
                </a:solidFill>
              </a:defRPr>
            </a:pPr>
            <a:r>
              <a:rPr sz="2400">
                <a:solidFill>
                  <a:srgbClr val="292934"/>
                </a:solidFill>
              </a:rPr>
              <a:t>Logos - Appealing to the reader’s sense of logic</a:t>
            </a:r>
          </a:p>
          <a:p>
            <a:pPr lvl="0">
              <a:defRPr sz="1800">
                <a:solidFill>
                  <a:srgbClr val="000000"/>
                </a:solidFill>
              </a:defRPr>
            </a:pPr>
            <a:endParaRPr sz="2400">
              <a:solidFill>
                <a:srgbClr val="292934"/>
              </a:solidFill>
            </a:endParaRPr>
          </a:p>
          <a:p>
            <a:pPr lvl="0">
              <a:defRPr sz="1800">
                <a:solidFill>
                  <a:srgbClr val="000000"/>
                </a:solidFill>
              </a:defRPr>
            </a:pPr>
            <a:endParaRPr sz="2400">
              <a:solidFill>
                <a:srgbClr val="292934"/>
              </a:solidFill>
            </a:endParaRPr>
          </a:p>
          <a:p>
            <a:pPr lvl="0">
              <a:defRPr sz="1800">
                <a:solidFill>
                  <a:srgbClr val="000000"/>
                </a:solidFill>
              </a:defRPr>
            </a:pPr>
            <a:r>
              <a:rPr sz="2400">
                <a:solidFill>
                  <a:srgbClr val="292934"/>
                </a:solidFill>
              </a:rPr>
              <a:t>Pathos - Appealing to the reader’s emotions</a:t>
            </a:r>
          </a:p>
          <a:p>
            <a:pPr lvl="0">
              <a:defRPr sz="1800">
                <a:solidFill>
                  <a:srgbClr val="000000"/>
                </a:solidFill>
              </a:defRPr>
            </a:pPr>
            <a:endParaRPr sz="2400">
              <a:solidFill>
                <a:srgbClr val="292934"/>
              </a:solidFill>
            </a:endParaRPr>
          </a:p>
          <a:p>
            <a:pPr lvl="0">
              <a:defRPr sz="1800">
                <a:solidFill>
                  <a:srgbClr val="000000"/>
                </a:solidFill>
              </a:defRPr>
            </a:pPr>
            <a:endParaRPr sz="2400">
              <a:solidFill>
                <a:srgbClr val="292934"/>
              </a:solidFill>
            </a:endParaRPr>
          </a:p>
          <a:p>
            <a:pPr lvl="0">
              <a:defRPr sz="1800">
                <a:solidFill>
                  <a:srgbClr val="000000"/>
                </a:solidFill>
              </a:defRPr>
            </a:pPr>
            <a:r>
              <a:rPr sz="2400">
                <a:solidFill>
                  <a:srgbClr val="292934"/>
                </a:solidFill>
              </a:rPr>
              <a:t>Ethos - Appealing to the reader based on the author’s or someone else’s reputation</a:t>
            </a:r>
          </a:p>
        </p:txBody>
      </p:sp>
      <p:sp>
        <p:nvSpPr>
          <p:cNvPr id="148" name="Shape 14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22</a:t>
            </a:fld>
            <a:endParaRPr sz="1400" b="1">
              <a:solidFill>
                <a:srgbClr val="FFFFFF"/>
              </a:solidFill>
            </a:endParaRPr>
          </a:p>
        </p:txBody>
      </p:sp>
      <p:pic>
        <p:nvPicPr>
          <p:cNvPr id="3" name="Recorded Sound">
            <a:hlinkClick r:id="" action="ppaction://media"/>
            <a:extLst>
              <a:ext uri="{FF2B5EF4-FFF2-40B4-BE49-F238E27FC236}">
                <a16:creationId xmlns:a16="http://schemas.microsoft.com/office/drawing/2014/main" id="{1E02597B-1A9D-4685-89EA-E7E3B4D7D3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5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pPr lvl="0">
              <a:defRPr sz="1800" spc="0">
                <a:solidFill>
                  <a:srgbClr val="000000"/>
                </a:solidFill>
              </a:defRPr>
            </a:pPr>
            <a:r>
              <a:rPr sz="4000" spc="-100">
                <a:solidFill>
                  <a:srgbClr val="D2533C"/>
                </a:solidFill>
              </a:rPr>
              <a:t>Logos</a:t>
            </a:r>
          </a:p>
        </p:txBody>
      </p:sp>
      <p:sp>
        <p:nvSpPr>
          <p:cNvPr id="151" name="Shape 151"/>
          <p:cNvSpPr>
            <a:spLocks noGrp="1"/>
          </p:cNvSpPr>
          <p:nvPr>
            <p:ph type="body" idx="1"/>
          </p:nvPr>
        </p:nvSpPr>
        <p:spPr>
          <a:prstGeom prst="rect">
            <a:avLst/>
          </a:prstGeom>
        </p:spPr>
        <p:txBody>
          <a:bodyPr/>
          <a:lstStyle/>
          <a:p>
            <a:pPr lvl="0">
              <a:defRPr sz="1800">
                <a:solidFill>
                  <a:srgbClr val="000000"/>
                </a:solidFill>
              </a:defRPr>
            </a:pPr>
            <a:r>
              <a:rPr sz="2400" dirty="0">
                <a:solidFill>
                  <a:srgbClr val="292934"/>
                </a:solidFill>
              </a:rPr>
              <a:t>Appealing to the reader based on logic, rationality, and fact. </a:t>
            </a:r>
            <a:r>
              <a:rPr sz="2400" u="sng" dirty="0">
                <a:solidFill>
                  <a:srgbClr val="292934"/>
                </a:solidFill>
              </a:rPr>
              <a:t>You are trying to convince their brain</a:t>
            </a:r>
            <a:r>
              <a:rPr sz="2400" dirty="0">
                <a:solidFill>
                  <a:srgbClr val="292934"/>
                </a:solidFill>
              </a:rPr>
              <a:t>.</a:t>
            </a:r>
          </a:p>
          <a:p>
            <a:pPr lvl="0">
              <a:defRPr sz="1800">
                <a:solidFill>
                  <a:srgbClr val="000000"/>
                </a:solidFill>
              </a:defRPr>
            </a:pPr>
            <a:endParaRPr sz="2400" dirty="0">
              <a:solidFill>
                <a:srgbClr val="292934"/>
              </a:solidFill>
            </a:endParaRPr>
          </a:p>
          <a:p>
            <a:pPr lvl="0">
              <a:defRPr sz="1800">
                <a:solidFill>
                  <a:srgbClr val="000000"/>
                </a:solidFill>
              </a:defRPr>
            </a:pPr>
            <a:endParaRPr sz="2400" dirty="0">
              <a:solidFill>
                <a:srgbClr val="292934"/>
              </a:solidFill>
            </a:endParaRPr>
          </a:p>
          <a:p>
            <a:pPr lvl="0">
              <a:defRPr sz="1800">
                <a:solidFill>
                  <a:srgbClr val="000000"/>
                </a:solidFill>
              </a:defRPr>
            </a:pPr>
            <a:endParaRPr sz="2400" dirty="0">
              <a:solidFill>
                <a:srgbClr val="292934"/>
              </a:solidFill>
            </a:endParaRPr>
          </a:p>
          <a:p>
            <a:pPr lvl="0">
              <a:defRPr sz="1800">
                <a:solidFill>
                  <a:srgbClr val="000000"/>
                </a:solidFill>
              </a:defRPr>
            </a:pPr>
            <a:endParaRPr sz="2400" dirty="0">
              <a:solidFill>
                <a:srgbClr val="292934"/>
              </a:solidFill>
            </a:endParaRPr>
          </a:p>
          <a:p>
            <a:pPr lvl="0">
              <a:defRPr sz="1800">
                <a:solidFill>
                  <a:srgbClr val="000000"/>
                </a:solidFill>
              </a:defRPr>
            </a:pPr>
            <a:endParaRPr sz="2400" dirty="0">
              <a:solidFill>
                <a:srgbClr val="292934"/>
              </a:solidFill>
            </a:endParaRPr>
          </a:p>
          <a:p>
            <a:pPr lvl="0">
              <a:defRPr sz="1800">
                <a:solidFill>
                  <a:srgbClr val="000000"/>
                </a:solidFill>
              </a:defRPr>
            </a:pPr>
            <a:r>
              <a:rPr sz="2400" dirty="0">
                <a:solidFill>
                  <a:srgbClr val="292934"/>
                </a:solidFill>
              </a:rPr>
              <a:t>Ex: </a:t>
            </a:r>
            <a:r>
              <a:rPr sz="2400" i="1" dirty="0">
                <a:solidFill>
                  <a:srgbClr val="292934"/>
                </a:solidFill>
              </a:rPr>
              <a:t>The Canadian Government should support public housing because studies show that it will reduce homelessness, poverty and crime, which will ultimately save the government money in the long run.</a:t>
            </a:r>
          </a:p>
        </p:txBody>
      </p:sp>
      <p:sp>
        <p:nvSpPr>
          <p:cNvPr id="152" name="Shape 15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23</a:t>
            </a:fld>
            <a:endParaRPr sz="1400" b="1">
              <a:solidFill>
                <a:srgbClr val="FFFFFF"/>
              </a:solidFill>
            </a:endParaRPr>
          </a:p>
        </p:txBody>
      </p:sp>
      <p:pic>
        <p:nvPicPr>
          <p:cNvPr id="153" name="pasted-image.png"/>
          <p:cNvPicPr/>
          <p:nvPr/>
        </p:nvPicPr>
        <p:blipFill>
          <a:blip r:embed="rId4"/>
          <a:stretch>
            <a:fillRect/>
          </a:stretch>
        </p:blipFill>
        <p:spPr>
          <a:xfrm>
            <a:off x="3225800" y="2567761"/>
            <a:ext cx="2210667" cy="1722478"/>
          </a:xfrm>
          <a:prstGeom prst="rect">
            <a:avLst/>
          </a:prstGeom>
          <a:ln w="12700">
            <a:miter lim="400000"/>
          </a:ln>
        </p:spPr>
      </p:pic>
      <p:pic>
        <p:nvPicPr>
          <p:cNvPr id="3" name="Recorded Sound">
            <a:hlinkClick r:id="" action="ppaction://media"/>
            <a:extLst>
              <a:ext uri="{FF2B5EF4-FFF2-40B4-BE49-F238E27FC236}">
                <a16:creationId xmlns:a16="http://schemas.microsoft.com/office/drawing/2014/main" id="{1F76A9F3-E08A-48C9-AFD8-2CF1CB8C08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1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ytimg.com/vi/FeCz5fy02JE/maxresdefa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76400"/>
            <a:ext cx="7410450" cy="4167309"/>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E07F8DED-9894-4D2C-835C-9479AAB45F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6652037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pPr lvl="0">
              <a:defRPr sz="1800" spc="0">
                <a:solidFill>
                  <a:srgbClr val="000000"/>
                </a:solidFill>
              </a:defRPr>
            </a:pPr>
            <a:r>
              <a:rPr sz="4000" spc="-100">
                <a:solidFill>
                  <a:srgbClr val="D2533C"/>
                </a:solidFill>
              </a:rPr>
              <a:t>Pathos</a:t>
            </a:r>
          </a:p>
        </p:txBody>
      </p:sp>
      <p:sp>
        <p:nvSpPr>
          <p:cNvPr id="156" name="Shape 156"/>
          <p:cNvSpPr>
            <a:spLocks noGrp="1"/>
          </p:cNvSpPr>
          <p:nvPr>
            <p:ph type="body" idx="1"/>
          </p:nvPr>
        </p:nvSpPr>
        <p:spPr>
          <a:prstGeom prst="rect">
            <a:avLst/>
          </a:prstGeom>
        </p:spPr>
        <p:txBody>
          <a:bodyPr/>
          <a:lstStyle/>
          <a:p>
            <a:pPr lvl="0">
              <a:defRPr sz="1800">
                <a:solidFill>
                  <a:srgbClr val="000000"/>
                </a:solidFill>
              </a:defRPr>
            </a:pPr>
            <a:r>
              <a:rPr sz="2400" dirty="0">
                <a:solidFill>
                  <a:srgbClr val="292934"/>
                </a:solidFill>
              </a:rPr>
              <a:t>Appealing to the reader’s sense of sympathy or empathy. </a:t>
            </a:r>
            <a:r>
              <a:rPr sz="2400" u="sng" dirty="0">
                <a:solidFill>
                  <a:srgbClr val="292934"/>
                </a:solidFill>
              </a:rPr>
              <a:t>You are trying to convince their heart.</a:t>
            </a:r>
          </a:p>
          <a:p>
            <a:pPr lvl="0">
              <a:defRPr sz="1800">
                <a:solidFill>
                  <a:srgbClr val="000000"/>
                </a:solidFill>
              </a:defRPr>
            </a:pPr>
            <a:endParaRPr sz="2400" u="sng" dirty="0">
              <a:solidFill>
                <a:srgbClr val="292934"/>
              </a:solidFill>
            </a:endParaRPr>
          </a:p>
          <a:p>
            <a:pPr lvl="0">
              <a:defRPr sz="1800">
                <a:solidFill>
                  <a:srgbClr val="000000"/>
                </a:solidFill>
              </a:defRPr>
            </a:pPr>
            <a:endParaRPr sz="2400" u="sng" dirty="0">
              <a:solidFill>
                <a:srgbClr val="292934"/>
              </a:solidFill>
            </a:endParaRPr>
          </a:p>
          <a:p>
            <a:pPr lvl="0">
              <a:defRPr sz="1800">
                <a:solidFill>
                  <a:srgbClr val="000000"/>
                </a:solidFill>
              </a:defRPr>
            </a:pPr>
            <a:endParaRPr sz="2400" u="sng" dirty="0">
              <a:solidFill>
                <a:srgbClr val="292934"/>
              </a:solidFill>
            </a:endParaRPr>
          </a:p>
          <a:p>
            <a:pPr lvl="0">
              <a:defRPr sz="1800">
                <a:solidFill>
                  <a:srgbClr val="000000"/>
                </a:solidFill>
              </a:defRPr>
            </a:pPr>
            <a:endParaRPr sz="2400" dirty="0">
              <a:solidFill>
                <a:srgbClr val="292934"/>
              </a:solidFill>
            </a:endParaRPr>
          </a:p>
          <a:p>
            <a:pPr lvl="0">
              <a:defRPr sz="1800">
                <a:solidFill>
                  <a:srgbClr val="000000"/>
                </a:solidFill>
              </a:defRPr>
            </a:pPr>
            <a:endParaRPr sz="2400" dirty="0">
              <a:solidFill>
                <a:srgbClr val="292934"/>
              </a:solidFill>
            </a:endParaRPr>
          </a:p>
          <a:p>
            <a:pPr lvl="0">
              <a:defRPr sz="1800">
                <a:solidFill>
                  <a:srgbClr val="000000"/>
                </a:solidFill>
              </a:defRPr>
            </a:pPr>
            <a:r>
              <a:rPr sz="2400" dirty="0">
                <a:solidFill>
                  <a:srgbClr val="292934"/>
                </a:solidFill>
              </a:rPr>
              <a:t>Ex: </a:t>
            </a:r>
            <a:r>
              <a:rPr sz="2400" i="1" dirty="0">
                <a:solidFill>
                  <a:srgbClr val="292934"/>
                </a:solidFill>
              </a:rPr>
              <a:t>Imagine living in the street without food, comfort, or warmth, struggling every day to survive and maintain your human dignity. The government should support public housing because it is every human’s right to have a home.</a:t>
            </a:r>
          </a:p>
        </p:txBody>
      </p:sp>
      <p:sp>
        <p:nvSpPr>
          <p:cNvPr id="157" name="Shape 15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25</a:t>
            </a:fld>
            <a:endParaRPr sz="1400" b="1">
              <a:solidFill>
                <a:srgbClr val="FFFFFF"/>
              </a:solidFill>
            </a:endParaRPr>
          </a:p>
        </p:txBody>
      </p:sp>
      <p:pic>
        <p:nvPicPr>
          <p:cNvPr id="158" name="pasted-image.png"/>
          <p:cNvPicPr/>
          <p:nvPr/>
        </p:nvPicPr>
        <p:blipFill>
          <a:blip r:embed="rId4"/>
          <a:stretch>
            <a:fillRect/>
          </a:stretch>
        </p:blipFill>
        <p:spPr>
          <a:xfrm>
            <a:off x="3727450" y="2542792"/>
            <a:ext cx="1878110" cy="1772416"/>
          </a:xfrm>
          <a:prstGeom prst="rect">
            <a:avLst/>
          </a:prstGeom>
          <a:ln w="12700">
            <a:miter lim="400000"/>
          </a:ln>
        </p:spPr>
      </p:pic>
      <p:pic>
        <p:nvPicPr>
          <p:cNvPr id="2" name="Recorded Sound">
            <a:hlinkClick r:id="" action="ppaction://media"/>
            <a:extLst>
              <a:ext uri="{FF2B5EF4-FFF2-40B4-BE49-F238E27FC236}">
                <a16:creationId xmlns:a16="http://schemas.microsoft.com/office/drawing/2014/main" id="{FC7F5687-282E-4165-8B06-96556A2E79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6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Text Placeholder 2"/>
          <p:cNvSpPr>
            <a:spLocks noGrp="1"/>
          </p:cNvSpPr>
          <p:nvPr>
            <p:ph type="body" idx="1"/>
          </p:nvPr>
        </p:nvSpPr>
        <p:spPr>
          <a:xfrm>
            <a:off x="1825625" y="2438400"/>
            <a:ext cx="8229600" cy="8542338"/>
          </a:xfrm>
        </p:spPr>
        <p:txBody>
          <a:bodyPr/>
          <a:lstStyle/>
          <a:p>
            <a:endParaRPr lang="en-CA" dirty="0"/>
          </a:p>
        </p:txBody>
      </p:sp>
      <p:pic>
        <p:nvPicPr>
          <p:cNvPr id="1026" name="Picture 2" descr="http://theescapepod.files.wordpress.com/2008/12/michelin.jpg?w=417&amp;h=2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620672"/>
            <a:ext cx="6858000" cy="4687124"/>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BA1B1E68-2BC6-42EC-8C67-F1ECFB8BF6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765093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1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title"/>
          </p:nvPr>
        </p:nvSpPr>
        <p:spPr>
          <a:prstGeom prst="rect">
            <a:avLst/>
          </a:prstGeom>
        </p:spPr>
        <p:txBody>
          <a:bodyPr/>
          <a:lstStyle/>
          <a:p>
            <a:pPr lvl="0">
              <a:defRPr sz="1800" spc="0">
                <a:solidFill>
                  <a:srgbClr val="000000"/>
                </a:solidFill>
              </a:defRPr>
            </a:pPr>
            <a:r>
              <a:rPr sz="4000" spc="-100">
                <a:solidFill>
                  <a:srgbClr val="D2533C"/>
                </a:solidFill>
              </a:rPr>
              <a:t>Ethos</a:t>
            </a:r>
          </a:p>
        </p:txBody>
      </p:sp>
      <p:sp>
        <p:nvSpPr>
          <p:cNvPr id="161" name="Shape 161"/>
          <p:cNvSpPr>
            <a:spLocks noGrp="1"/>
          </p:cNvSpPr>
          <p:nvPr>
            <p:ph type="body" idx="1"/>
          </p:nvPr>
        </p:nvSpPr>
        <p:spPr>
          <a:prstGeom prst="rect">
            <a:avLst/>
          </a:prstGeom>
        </p:spPr>
        <p:txBody>
          <a:bodyPr/>
          <a:lstStyle/>
          <a:p>
            <a:pPr lvl="0">
              <a:defRPr sz="1800">
                <a:solidFill>
                  <a:srgbClr val="000000"/>
                </a:solidFill>
              </a:defRPr>
            </a:pPr>
            <a:r>
              <a:rPr sz="2400" dirty="0">
                <a:solidFill>
                  <a:srgbClr val="292934"/>
                </a:solidFill>
              </a:rPr>
              <a:t>Appealing to the reader by emphasizing your reputation or the </a:t>
            </a:r>
            <a:r>
              <a:rPr sz="2400" u="sng" dirty="0">
                <a:solidFill>
                  <a:srgbClr val="292934"/>
                </a:solidFill>
              </a:rPr>
              <a:t>reputation</a:t>
            </a:r>
            <a:r>
              <a:rPr sz="2400" dirty="0">
                <a:solidFill>
                  <a:srgbClr val="292934"/>
                </a:solidFill>
              </a:rPr>
              <a:t> of one of your sources. </a:t>
            </a:r>
            <a:r>
              <a:rPr sz="2400" u="sng" dirty="0">
                <a:solidFill>
                  <a:srgbClr val="292934"/>
                </a:solidFill>
              </a:rPr>
              <a:t>You are trying to convince their gut.</a:t>
            </a:r>
          </a:p>
          <a:p>
            <a:pPr lvl="0">
              <a:defRPr sz="1800">
                <a:solidFill>
                  <a:srgbClr val="000000"/>
                </a:solidFill>
              </a:defRPr>
            </a:pPr>
            <a:endParaRPr sz="2400" u="sng" dirty="0">
              <a:solidFill>
                <a:srgbClr val="292934"/>
              </a:solidFill>
            </a:endParaRPr>
          </a:p>
          <a:p>
            <a:pPr lvl="0">
              <a:defRPr sz="1800">
                <a:solidFill>
                  <a:srgbClr val="000000"/>
                </a:solidFill>
              </a:defRPr>
            </a:pPr>
            <a:endParaRPr sz="2400" u="sng" dirty="0">
              <a:solidFill>
                <a:srgbClr val="292934"/>
              </a:solidFill>
            </a:endParaRPr>
          </a:p>
          <a:p>
            <a:pPr lvl="0">
              <a:defRPr sz="1800">
                <a:solidFill>
                  <a:srgbClr val="000000"/>
                </a:solidFill>
              </a:defRPr>
            </a:pPr>
            <a:endParaRPr sz="2400" u="sng" dirty="0">
              <a:solidFill>
                <a:srgbClr val="292934"/>
              </a:solidFill>
            </a:endParaRPr>
          </a:p>
          <a:p>
            <a:pPr lvl="0">
              <a:defRPr sz="1800">
                <a:solidFill>
                  <a:srgbClr val="000000"/>
                </a:solidFill>
              </a:defRPr>
            </a:pPr>
            <a:endParaRPr sz="2400" u="sng" dirty="0">
              <a:solidFill>
                <a:srgbClr val="292934"/>
              </a:solidFill>
            </a:endParaRPr>
          </a:p>
          <a:p>
            <a:pPr lvl="0">
              <a:defRPr sz="1800">
                <a:solidFill>
                  <a:srgbClr val="000000"/>
                </a:solidFill>
              </a:defRPr>
            </a:pPr>
            <a:endParaRPr sz="2400" u="sng" dirty="0">
              <a:solidFill>
                <a:srgbClr val="292934"/>
              </a:solidFill>
            </a:endParaRPr>
          </a:p>
          <a:p>
            <a:pPr lvl="0">
              <a:defRPr sz="1800">
                <a:solidFill>
                  <a:srgbClr val="000000"/>
                </a:solidFill>
              </a:defRPr>
            </a:pPr>
            <a:r>
              <a:rPr lang="en-US" sz="2400" dirty="0">
                <a:solidFill>
                  <a:srgbClr val="292934"/>
                </a:solidFill>
              </a:rPr>
              <a:t>Ex: </a:t>
            </a:r>
            <a:r>
              <a:rPr sz="2400" i="1" dirty="0">
                <a:solidFill>
                  <a:srgbClr val="292934"/>
                </a:solidFill>
              </a:rPr>
              <a:t>Great people such as Stephen Lewis, Jack Layton, and Bono, as well as noted economists such as Arthur O’Sullivan, have all emphasized the importance of public housing. </a:t>
            </a:r>
          </a:p>
        </p:txBody>
      </p:sp>
      <p:sp>
        <p:nvSpPr>
          <p:cNvPr id="162" name="Shape 16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27</a:t>
            </a:fld>
            <a:endParaRPr sz="1400" b="1">
              <a:solidFill>
                <a:srgbClr val="FFFFFF"/>
              </a:solidFill>
            </a:endParaRPr>
          </a:p>
        </p:txBody>
      </p:sp>
      <p:pic>
        <p:nvPicPr>
          <p:cNvPr id="163" name="pasted-image.png"/>
          <p:cNvPicPr/>
          <p:nvPr/>
        </p:nvPicPr>
        <p:blipFill>
          <a:blip r:embed="rId4"/>
          <a:stretch>
            <a:fillRect/>
          </a:stretch>
        </p:blipFill>
        <p:spPr>
          <a:xfrm>
            <a:off x="3860800" y="2419350"/>
            <a:ext cx="2685506" cy="2300584"/>
          </a:xfrm>
          <a:prstGeom prst="rect">
            <a:avLst/>
          </a:prstGeom>
          <a:ln w="12700">
            <a:miter lim="400000"/>
          </a:ln>
        </p:spPr>
      </p:pic>
      <p:pic>
        <p:nvPicPr>
          <p:cNvPr id="2" name="Recorded Sound">
            <a:hlinkClick r:id="" action="ppaction://media"/>
            <a:extLst>
              <a:ext uri="{FF2B5EF4-FFF2-40B4-BE49-F238E27FC236}">
                <a16:creationId xmlns:a16="http://schemas.microsoft.com/office/drawing/2014/main" id="{EA9FB4A6-851A-4559-A0F0-01277E0AF1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5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dsunderstood.files.wordpress.com/2012/11/shaq-13.gif?w=6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914400"/>
            <a:ext cx="4135138" cy="5257800"/>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21EF444C-E34D-46B2-B9B2-E9AACA463D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0693935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a:t>Find an example of Logos, Pathos, and Ethos in this advertisement</a:t>
            </a:r>
          </a:p>
        </p:txBody>
      </p:sp>
      <p:pic>
        <p:nvPicPr>
          <p:cNvPr id="8195"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1651000" y="2286000"/>
            <a:ext cx="5588000" cy="3352800"/>
          </a:xfrm>
        </p:spPr>
      </p:pic>
      <p:pic>
        <p:nvPicPr>
          <p:cNvPr id="3" name="Recorded Sound">
            <a:hlinkClick r:id="" action="ppaction://media"/>
            <a:extLst>
              <a:ext uri="{FF2B5EF4-FFF2-40B4-BE49-F238E27FC236}">
                <a16:creationId xmlns:a16="http://schemas.microsoft.com/office/drawing/2014/main" id="{B51B56BD-821B-46F4-9523-D12B93AEE9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3566293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8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xfrm>
            <a:off x="457200" y="533400"/>
            <a:ext cx="8229600" cy="990600"/>
          </a:xfrm>
          <a:prstGeom prst="rect">
            <a:avLst/>
          </a:prstGeom>
        </p:spPr>
        <p:txBody>
          <a:bodyPr/>
          <a:lstStyle/>
          <a:p>
            <a:pPr lvl="0">
              <a:defRPr sz="1800" spc="0">
                <a:solidFill>
                  <a:srgbClr val="000000"/>
                </a:solidFill>
              </a:defRPr>
            </a:pPr>
            <a:r>
              <a:rPr sz="4000" spc="-100">
                <a:solidFill>
                  <a:srgbClr val="D2533C"/>
                </a:solidFill>
              </a:rPr>
              <a:t>What is an argument?</a:t>
            </a:r>
          </a:p>
        </p:txBody>
      </p:sp>
      <p:sp>
        <p:nvSpPr>
          <p:cNvPr id="79" name="Shape 79"/>
          <p:cNvSpPr>
            <a:spLocks noGrp="1"/>
          </p:cNvSpPr>
          <p:nvPr>
            <p:ph type="body" idx="1"/>
          </p:nvPr>
        </p:nvSpPr>
        <p:spPr>
          <a:xfrm>
            <a:off x="457200" y="1600200"/>
            <a:ext cx="8229600" cy="4876800"/>
          </a:xfrm>
          <a:prstGeom prst="rect">
            <a:avLst/>
          </a:prstGeom>
        </p:spPr>
        <p:txBody>
          <a:bodyPr/>
          <a:lstStyle/>
          <a:p>
            <a:pPr lvl="0"/>
            <a:endParaRPr/>
          </a:p>
        </p:txBody>
      </p:sp>
      <p:pic>
        <p:nvPicPr>
          <p:cNvPr id="2" name="Recorded Sound">
            <a:hlinkClick r:id="" action="ppaction://media"/>
            <a:extLst>
              <a:ext uri="{FF2B5EF4-FFF2-40B4-BE49-F238E27FC236}">
                <a16:creationId xmlns:a16="http://schemas.microsoft.com/office/drawing/2014/main" id="{6B59C17D-8C22-4E6C-B21D-FF0ED35771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advTm="5650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7044-0BBC-43CB-A576-87D99582E3B9}"/>
              </a:ext>
            </a:extLst>
          </p:cNvPr>
          <p:cNvSpPr>
            <a:spLocks noGrp="1"/>
          </p:cNvSpPr>
          <p:nvPr>
            <p:ph type="title"/>
          </p:nvPr>
        </p:nvSpPr>
        <p:spPr/>
        <p:txBody>
          <a:bodyPr/>
          <a:lstStyle/>
          <a:p>
            <a:r>
              <a:rPr lang="en-CA" dirty="0"/>
              <a:t>Key Concepts</a:t>
            </a:r>
          </a:p>
        </p:txBody>
      </p:sp>
      <p:sp>
        <p:nvSpPr>
          <p:cNvPr id="3" name="Text Placeholder 2">
            <a:extLst>
              <a:ext uri="{FF2B5EF4-FFF2-40B4-BE49-F238E27FC236}">
                <a16:creationId xmlns:a16="http://schemas.microsoft.com/office/drawing/2014/main" id="{9E51597E-E53A-4D7F-ADF6-BE7E8C761DC0}"/>
              </a:ext>
            </a:extLst>
          </p:cNvPr>
          <p:cNvSpPr>
            <a:spLocks noGrp="1"/>
          </p:cNvSpPr>
          <p:nvPr>
            <p:ph type="body" idx="1"/>
          </p:nvPr>
        </p:nvSpPr>
        <p:spPr/>
        <p:txBody>
          <a:bodyPr/>
          <a:lstStyle/>
          <a:p>
            <a:r>
              <a:rPr lang="en-CA" dirty="0"/>
              <a:t>Argumentative vs. Persuasive Writing</a:t>
            </a:r>
          </a:p>
          <a:p>
            <a:r>
              <a:rPr lang="en-CA" dirty="0"/>
              <a:t>Argument = Claim + Support</a:t>
            </a:r>
          </a:p>
          <a:p>
            <a:r>
              <a:rPr lang="en-CA" dirty="0"/>
              <a:t>Claim = The point of view or belief you want to prove</a:t>
            </a:r>
          </a:p>
          <a:p>
            <a:r>
              <a:rPr lang="en-CA" dirty="0"/>
              <a:t>Support = Any strategy used to persuade the reader of your claim</a:t>
            </a:r>
          </a:p>
          <a:p>
            <a:pPr lvl="1"/>
            <a:r>
              <a:rPr lang="en-CA" dirty="0"/>
              <a:t>Three Appeals = Logos, Pathos, and Ethos</a:t>
            </a:r>
          </a:p>
          <a:p>
            <a:pPr lvl="1"/>
            <a:endParaRPr lang="en-CA" dirty="0"/>
          </a:p>
          <a:p>
            <a:pPr lvl="1"/>
            <a:endParaRPr lang="en-CA" dirty="0"/>
          </a:p>
          <a:p>
            <a:r>
              <a:rPr lang="en-CA" dirty="0"/>
              <a:t>Week 1 Assignment: Quiz 1 (2%)</a:t>
            </a:r>
          </a:p>
        </p:txBody>
      </p:sp>
      <p:pic>
        <p:nvPicPr>
          <p:cNvPr id="4" name="Recorded Sound">
            <a:hlinkClick r:id="" action="ppaction://media"/>
            <a:extLst>
              <a:ext uri="{FF2B5EF4-FFF2-40B4-BE49-F238E27FC236}">
                <a16:creationId xmlns:a16="http://schemas.microsoft.com/office/drawing/2014/main" id="{CA09338C-0441-4C0E-99D3-34C57EF439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0376758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p:cNvSpPr>
          <p:nvPr>
            <p:ph type="title"/>
          </p:nvPr>
        </p:nvSpPr>
        <p:spPr>
          <a:xfrm>
            <a:off x="457200" y="533400"/>
            <a:ext cx="8229600" cy="990600"/>
          </a:xfrm>
          <a:prstGeom prst="rect">
            <a:avLst/>
          </a:prstGeom>
        </p:spPr>
        <p:txBody>
          <a:bodyPr/>
          <a:lstStyle/>
          <a:p>
            <a:pPr lvl="0" defTabSz="777240">
              <a:defRPr sz="1800" spc="0">
                <a:solidFill>
                  <a:srgbClr val="000000"/>
                </a:solidFill>
              </a:defRPr>
            </a:pPr>
            <a:r>
              <a:rPr sz="3060" spc="-85">
                <a:solidFill>
                  <a:srgbClr val="1F497D"/>
                </a:solidFill>
              </a:rPr>
              <a:t>The Monty Python Argument Clinic</a:t>
            </a:r>
            <a:br>
              <a:rPr sz="3060" spc="-85">
                <a:solidFill>
                  <a:srgbClr val="1F497D"/>
                </a:solidFill>
              </a:rPr>
            </a:br>
            <a:endParaRPr sz="3060" spc="-85">
              <a:solidFill>
                <a:srgbClr val="1F497D"/>
              </a:solidFill>
            </a:endParaRPr>
          </a:p>
        </p:txBody>
      </p:sp>
      <p:sp>
        <p:nvSpPr>
          <p:cNvPr id="74" name="Shape 74"/>
          <p:cNvSpPr>
            <a:spLocks noGrp="1"/>
          </p:cNvSpPr>
          <p:nvPr>
            <p:ph type="body" idx="1"/>
          </p:nvPr>
        </p:nvSpPr>
        <p:spPr>
          <a:xfrm>
            <a:off x="457200" y="1600200"/>
            <a:ext cx="8229600" cy="4876800"/>
          </a:xfrm>
          <a:prstGeom prst="rect">
            <a:avLst/>
          </a:prstGeom>
        </p:spPr>
        <p:txBody>
          <a:bodyPr/>
          <a:lstStyle/>
          <a:p>
            <a:pPr lvl="0">
              <a:defRPr sz="1800">
                <a:solidFill>
                  <a:srgbClr val="000000"/>
                </a:solidFill>
              </a:defRPr>
            </a:pPr>
            <a:endParaRPr sz="2400" dirty="0">
              <a:solidFill>
                <a:srgbClr val="292934"/>
              </a:solidFill>
            </a:endParaRPr>
          </a:p>
          <a:p>
            <a:pPr lvl="0">
              <a:defRPr sz="1800">
                <a:solidFill>
                  <a:srgbClr val="000000"/>
                </a:solidFill>
              </a:defRPr>
            </a:pPr>
            <a:endParaRPr sz="2400" dirty="0">
              <a:solidFill>
                <a:srgbClr val="292934"/>
              </a:solidFill>
            </a:endParaRPr>
          </a:p>
          <a:p>
            <a:pPr marL="0" lvl="0" indent="0">
              <a:buSzTx/>
              <a:buNone/>
              <a:defRPr sz="1800">
                <a:solidFill>
                  <a:srgbClr val="000000"/>
                </a:solidFill>
              </a:defRPr>
            </a:pPr>
            <a:endParaRPr lang="en-CA" sz="2400" dirty="0">
              <a:solidFill>
                <a:srgbClr val="292934"/>
              </a:solidFill>
            </a:endParaRPr>
          </a:p>
          <a:p>
            <a:pPr marL="0" lvl="0" indent="0">
              <a:buSzTx/>
              <a:buNone/>
              <a:defRPr sz="1800">
                <a:solidFill>
                  <a:srgbClr val="000000"/>
                </a:solidFill>
              </a:defRPr>
            </a:pPr>
            <a:endParaRPr lang="en-US" dirty="0"/>
          </a:p>
          <a:p>
            <a:pPr marL="0" lvl="0" indent="0">
              <a:buSzTx/>
              <a:buNone/>
              <a:defRPr sz="1800">
                <a:solidFill>
                  <a:srgbClr val="000000"/>
                </a:solidFill>
              </a:defRPr>
            </a:pPr>
            <a:endParaRPr lang="en-US" sz="2400" dirty="0">
              <a:solidFill>
                <a:srgbClr val="292934"/>
              </a:solidFill>
            </a:endParaRPr>
          </a:p>
          <a:p>
            <a:pPr marL="0" lvl="0" indent="0">
              <a:buSzTx/>
              <a:buNone/>
              <a:defRPr sz="1800">
                <a:solidFill>
                  <a:srgbClr val="000000"/>
                </a:solidFill>
              </a:defRPr>
            </a:pPr>
            <a:endParaRPr lang="en-US" dirty="0"/>
          </a:p>
          <a:p>
            <a:pPr marL="0" lvl="0" indent="0">
              <a:buSzTx/>
              <a:buNone/>
              <a:defRPr sz="1800">
                <a:solidFill>
                  <a:srgbClr val="000000"/>
                </a:solidFill>
              </a:defRPr>
            </a:pPr>
            <a:endParaRPr lang="en-US" sz="2400" dirty="0">
              <a:solidFill>
                <a:srgbClr val="292934"/>
              </a:solidFill>
            </a:endParaRPr>
          </a:p>
          <a:p>
            <a:pPr marL="0" lvl="0" indent="0">
              <a:buSzTx/>
              <a:buNone/>
              <a:defRPr sz="1800">
                <a:solidFill>
                  <a:srgbClr val="000000"/>
                </a:solidFill>
              </a:defRPr>
            </a:pPr>
            <a:endParaRPr lang="en-US" dirty="0"/>
          </a:p>
          <a:p>
            <a:pPr marL="0" lvl="0" indent="0">
              <a:buSzTx/>
              <a:buNone/>
              <a:defRPr sz="1800">
                <a:solidFill>
                  <a:srgbClr val="000000"/>
                </a:solidFill>
              </a:defRPr>
            </a:pPr>
            <a:endParaRPr lang="en-US" sz="2400" dirty="0">
              <a:solidFill>
                <a:srgbClr val="292934"/>
              </a:solidFill>
            </a:endParaRPr>
          </a:p>
          <a:p>
            <a:pPr marL="0" lvl="0" indent="0">
              <a:buSzTx/>
              <a:buNone/>
              <a:defRPr sz="1800">
                <a:solidFill>
                  <a:srgbClr val="000000"/>
                </a:solidFill>
              </a:defRPr>
            </a:pPr>
            <a:endParaRPr lang="en-US" dirty="0"/>
          </a:p>
          <a:p>
            <a:pPr marL="0" lvl="0" indent="0">
              <a:buSzTx/>
              <a:buNone/>
              <a:defRPr sz="1800">
                <a:solidFill>
                  <a:srgbClr val="000000"/>
                </a:solidFill>
              </a:defRPr>
            </a:pPr>
            <a:br>
              <a:rPr sz="2400" dirty="0">
                <a:solidFill>
                  <a:srgbClr val="292934"/>
                </a:solidFill>
              </a:rPr>
            </a:br>
            <a:r>
              <a:rPr lang="en-CA" sz="2400" dirty="0">
                <a:hlinkClick r:id="rId4"/>
              </a:rPr>
              <a:t>https://www.youtube.com/watch?v=xpAvcGcEc0k</a:t>
            </a:r>
            <a:endParaRPr sz="2400" dirty="0">
              <a:solidFill>
                <a:srgbClr val="292934"/>
              </a:solidFill>
            </a:endParaRPr>
          </a:p>
        </p:txBody>
      </p:sp>
      <p:sp>
        <p:nvSpPr>
          <p:cNvPr id="76" name="Shape 76"/>
          <p:cNvSpPr/>
          <p:nvPr/>
        </p:nvSpPr>
        <p:spPr>
          <a:xfrm>
            <a:off x="683067" y="5979167"/>
            <a:ext cx="4572001"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defRPr>
                <a:solidFill>
                  <a:srgbClr val="000000"/>
                </a:solidFill>
              </a:defRPr>
            </a:pPr>
            <a:endParaRPr dirty="0">
              <a:solidFill>
                <a:srgbClr val="292934"/>
              </a:solidFill>
            </a:endParaRPr>
          </a:p>
        </p:txBody>
      </p:sp>
      <p:pic>
        <p:nvPicPr>
          <p:cNvPr id="2" name="Online Media 1" title="Argument">
            <a:hlinkClick r:id="" action="ppaction://media"/>
            <a:extLst>
              <a:ext uri="{FF2B5EF4-FFF2-40B4-BE49-F238E27FC236}">
                <a16:creationId xmlns:a16="http://schemas.microsoft.com/office/drawing/2014/main" id="{3ED93B0B-7270-4BF1-84E4-89B18875256F}"/>
              </a:ext>
            </a:extLst>
          </p:cNvPr>
          <p:cNvPicPr>
            <a:picLocks noRot="1" noChangeAspect="1"/>
          </p:cNvPicPr>
          <p:nvPr>
            <a:videoFile r:link="rId2"/>
          </p:nvPr>
        </p:nvPicPr>
        <p:blipFill>
          <a:blip r:embed="rId5"/>
          <a:stretch>
            <a:fillRect/>
          </a:stretch>
        </p:blipFill>
        <p:spPr>
          <a:xfrm>
            <a:off x="1447800" y="1087552"/>
            <a:ext cx="6038850" cy="4525848"/>
          </a:xfrm>
          <a:prstGeom prst="rect">
            <a:avLst/>
          </a:prstGeom>
        </p:spPr>
      </p:pic>
    </p:spTree>
    <p:custDataLst>
      <p:tags r:id="rId1"/>
    </p:custDataLst>
  </p:cSld>
  <p:clrMapOvr>
    <a:masterClrMapping/>
  </p:clrMapOvr>
  <p:transition spd="med" advTm="24834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8086" objId="2"/>
        <p14:triggerEvt type="onClick" time="8086" objId="2"/>
        <p14:triggerEvt type="onClick" time="224900" objId="2"/>
        <p14:stopEvt time="244279" objId="2"/>
        <p14:playEvt time="244338" objId="2"/>
        <p14:pauseEvt time="248344"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p:nvPr>
        </p:nvSpPr>
        <p:spPr>
          <a:xfrm>
            <a:off x="457200" y="533400"/>
            <a:ext cx="8229600" cy="990600"/>
          </a:xfrm>
          <a:prstGeom prst="rect">
            <a:avLst/>
          </a:prstGeom>
        </p:spPr>
        <p:txBody>
          <a:bodyPr/>
          <a:lstStyle/>
          <a:p>
            <a:pPr lvl="0">
              <a:defRPr sz="1800" spc="0">
                <a:solidFill>
                  <a:srgbClr val="000000"/>
                </a:solidFill>
              </a:defRPr>
            </a:pPr>
            <a:r>
              <a:rPr sz="4000" spc="-100">
                <a:solidFill>
                  <a:srgbClr val="292934"/>
                </a:solidFill>
              </a:rPr>
              <a:t>What are </a:t>
            </a:r>
            <a:r>
              <a:rPr sz="4000" i="1" spc="-100">
                <a:solidFill>
                  <a:srgbClr val="292934"/>
                </a:solidFill>
              </a:rPr>
              <a:t>not</a:t>
            </a:r>
            <a:r>
              <a:rPr sz="4000" spc="-100">
                <a:solidFill>
                  <a:srgbClr val="292934"/>
                </a:solidFill>
              </a:rPr>
              <a:t> arguments?</a:t>
            </a:r>
          </a:p>
        </p:txBody>
      </p:sp>
      <p:sp>
        <p:nvSpPr>
          <p:cNvPr id="82" name="Shape 82"/>
          <p:cNvSpPr>
            <a:spLocks noGrp="1"/>
          </p:cNvSpPr>
          <p:nvPr>
            <p:ph type="body" idx="1"/>
          </p:nvPr>
        </p:nvSpPr>
        <p:spPr>
          <a:xfrm>
            <a:off x="457200" y="1600200"/>
            <a:ext cx="8229600" cy="4876800"/>
          </a:xfrm>
          <a:prstGeom prst="rect">
            <a:avLst/>
          </a:prstGeom>
        </p:spPr>
        <p:txBody>
          <a:bodyPr/>
          <a:lstStyle/>
          <a:p>
            <a:pPr lvl="0">
              <a:defRPr sz="1800">
                <a:solidFill>
                  <a:srgbClr val="000000"/>
                </a:solidFill>
              </a:defRPr>
            </a:pPr>
            <a:r>
              <a:rPr sz="2400">
                <a:solidFill>
                  <a:srgbClr val="292934"/>
                </a:solidFill>
              </a:rPr>
              <a:t>Contradictory statements</a:t>
            </a:r>
          </a:p>
          <a:p>
            <a:pPr lvl="0">
              <a:defRPr sz="1800">
                <a:solidFill>
                  <a:srgbClr val="000000"/>
                </a:solidFill>
              </a:defRPr>
            </a:pPr>
            <a:r>
              <a:rPr sz="2400">
                <a:solidFill>
                  <a:srgbClr val="292934"/>
                </a:solidFill>
              </a:rPr>
              <a:t>Fights</a:t>
            </a:r>
          </a:p>
          <a:p>
            <a:pPr lvl="0">
              <a:defRPr sz="1800">
                <a:solidFill>
                  <a:srgbClr val="000000"/>
                </a:solidFill>
              </a:defRPr>
            </a:pPr>
            <a:r>
              <a:rPr sz="2400">
                <a:solidFill>
                  <a:srgbClr val="292934"/>
                </a:solidFill>
              </a:rPr>
              <a:t>Opinions</a:t>
            </a:r>
          </a:p>
          <a:p>
            <a:pPr lvl="0">
              <a:defRPr sz="1800">
                <a:solidFill>
                  <a:srgbClr val="000000"/>
                </a:solidFill>
              </a:defRPr>
            </a:pPr>
            <a:r>
              <a:rPr sz="2400">
                <a:solidFill>
                  <a:srgbClr val="292934"/>
                </a:solidFill>
              </a:rPr>
              <a:t>Facts</a:t>
            </a:r>
          </a:p>
        </p:txBody>
      </p:sp>
      <p:pic>
        <p:nvPicPr>
          <p:cNvPr id="2" name="Recorded Sound">
            <a:hlinkClick r:id="" action="ppaction://media"/>
            <a:extLst>
              <a:ext uri="{FF2B5EF4-FFF2-40B4-BE49-F238E27FC236}">
                <a16:creationId xmlns:a16="http://schemas.microsoft.com/office/drawing/2014/main" id="{DB7D1957-73F7-498C-815B-861D57B656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advTm="4172"/>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2">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475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2"/>
                </p:tgtEl>
              </p:cMediaNode>
            </p:audio>
          </p:childTnLst>
        </p:cTn>
      </p:par>
    </p:tnLst>
    <p:bldLst>
      <p:bldP spid="82" grpId="1" build="p"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p:cNvSpPr>
          <p:nvPr>
            <p:ph type="title"/>
          </p:nvPr>
        </p:nvSpPr>
        <p:spPr>
          <a:xfrm>
            <a:off x="457200" y="533400"/>
            <a:ext cx="8229600" cy="990600"/>
          </a:xfrm>
          <a:prstGeom prst="rect">
            <a:avLst/>
          </a:prstGeom>
        </p:spPr>
        <p:txBody>
          <a:bodyPr/>
          <a:lstStyle>
            <a:lvl1pPr>
              <a:defRPr>
                <a:solidFill>
                  <a:srgbClr val="292934"/>
                </a:solidFill>
              </a:defRPr>
            </a:lvl1pPr>
          </a:lstStyle>
          <a:p>
            <a:pPr lvl="0">
              <a:defRPr sz="1800" spc="0">
                <a:solidFill>
                  <a:srgbClr val="000000"/>
                </a:solidFill>
              </a:defRPr>
            </a:pPr>
            <a:r>
              <a:rPr sz="4000" spc="-100">
                <a:solidFill>
                  <a:srgbClr val="292934"/>
                </a:solidFill>
              </a:rPr>
              <a:t>At its most basic, argument is :</a:t>
            </a:r>
          </a:p>
        </p:txBody>
      </p:sp>
      <p:sp>
        <p:nvSpPr>
          <p:cNvPr id="85" name="Shape 85"/>
          <p:cNvSpPr>
            <a:spLocks noGrp="1"/>
          </p:cNvSpPr>
          <p:nvPr>
            <p:ph type="body" idx="1"/>
          </p:nvPr>
        </p:nvSpPr>
        <p:spPr>
          <a:xfrm>
            <a:off x="457200" y="1600200"/>
            <a:ext cx="8229600" cy="4876800"/>
          </a:xfrm>
          <a:prstGeom prst="rect">
            <a:avLst/>
          </a:prstGeom>
        </p:spPr>
        <p:txBody>
          <a:bodyPr/>
          <a:lstStyle/>
          <a:p>
            <a:pPr marL="0" lvl="0" indent="0" algn="ctr">
              <a:spcBef>
                <a:spcPts val="1000"/>
              </a:spcBef>
              <a:buSzTx/>
              <a:buNone/>
              <a:defRPr sz="1800">
                <a:solidFill>
                  <a:srgbClr val="000000"/>
                </a:solidFill>
              </a:defRPr>
            </a:pPr>
            <a:r>
              <a:rPr sz="4400" dirty="0">
                <a:solidFill>
                  <a:srgbClr val="D2533C"/>
                </a:solidFill>
              </a:rPr>
              <a:t>an effort to change readers’ minds about an issue.</a:t>
            </a:r>
          </a:p>
          <a:p>
            <a:pPr marL="0" lvl="0" indent="0" algn="ctr">
              <a:buSzTx/>
              <a:buNone/>
              <a:defRPr sz="1800">
                <a:solidFill>
                  <a:srgbClr val="000000"/>
                </a:solidFill>
              </a:defRPr>
            </a:pPr>
            <a:endParaRPr sz="2800" dirty="0">
              <a:solidFill>
                <a:srgbClr val="D2533C"/>
              </a:solidFill>
            </a:endParaRPr>
          </a:p>
          <a:p>
            <a:pPr marL="0" lvl="0" indent="0" algn="ctr">
              <a:buSzTx/>
              <a:buNone/>
              <a:defRPr sz="1800">
                <a:solidFill>
                  <a:srgbClr val="000000"/>
                </a:solidFill>
              </a:defRPr>
            </a:pPr>
            <a:endParaRPr sz="2800" dirty="0">
              <a:solidFill>
                <a:srgbClr val="D2533C"/>
              </a:solidFill>
            </a:endParaRPr>
          </a:p>
          <a:p>
            <a:pPr marL="0" lvl="0" indent="0" algn="ctr">
              <a:buSzTx/>
              <a:buNone/>
              <a:defRPr sz="1800">
                <a:solidFill>
                  <a:srgbClr val="000000"/>
                </a:solidFill>
              </a:defRPr>
            </a:pPr>
            <a:endParaRPr sz="2800" dirty="0">
              <a:solidFill>
                <a:srgbClr val="D2533C"/>
              </a:solidFill>
            </a:endParaRPr>
          </a:p>
          <a:p>
            <a:pPr marL="0" lvl="0" indent="0" algn="ctr">
              <a:buSzTx/>
              <a:buNone/>
              <a:defRPr sz="1800">
                <a:solidFill>
                  <a:srgbClr val="000000"/>
                </a:solidFill>
              </a:defRPr>
            </a:pPr>
            <a:endParaRPr sz="2800" dirty="0">
              <a:solidFill>
                <a:srgbClr val="D2533C"/>
              </a:solidFill>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p:cNvSpPr>
          <p:nvPr>
            <p:ph type="title"/>
          </p:nvPr>
        </p:nvSpPr>
        <p:spPr>
          <a:xfrm>
            <a:off x="457200" y="533400"/>
            <a:ext cx="8229600" cy="990600"/>
          </a:xfrm>
          <a:prstGeom prst="rect">
            <a:avLst/>
          </a:prstGeom>
        </p:spPr>
        <p:txBody>
          <a:bodyPr/>
          <a:lstStyle/>
          <a:p>
            <a:pPr lvl="0">
              <a:defRPr sz="1800" spc="0">
                <a:solidFill>
                  <a:srgbClr val="000000"/>
                </a:solidFill>
              </a:defRPr>
            </a:pPr>
            <a:endParaRPr sz="4000" spc="-100" dirty="0">
              <a:solidFill>
                <a:srgbClr val="D2533C"/>
              </a:solidFill>
            </a:endParaRPr>
          </a:p>
        </p:txBody>
      </p:sp>
      <p:sp>
        <p:nvSpPr>
          <p:cNvPr id="88" name="Shape 88"/>
          <p:cNvSpPr>
            <a:spLocks noGrp="1"/>
          </p:cNvSpPr>
          <p:nvPr>
            <p:ph type="body" idx="1"/>
          </p:nvPr>
        </p:nvSpPr>
        <p:spPr>
          <a:xfrm>
            <a:off x="457200" y="1600200"/>
            <a:ext cx="8229600" cy="4876800"/>
          </a:xfrm>
          <a:prstGeom prst="rect">
            <a:avLst/>
          </a:prstGeom>
        </p:spPr>
        <p:txBody>
          <a:bodyPr/>
          <a:lstStyle/>
          <a:p>
            <a:pPr lvl="0">
              <a:defRPr sz="1800">
                <a:solidFill>
                  <a:srgbClr val="000000"/>
                </a:solidFill>
              </a:defRPr>
            </a:pPr>
            <a:r>
              <a:rPr sz="2400" dirty="0">
                <a:solidFill>
                  <a:srgbClr val="292934"/>
                </a:solidFill>
              </a:rPr>
              <a:t>An argument is a type of discourse in which a writer puts forward a claim and supports the claim with logic and evidence. </a:t>
            </a:r>
            <a:r>
              <a:rPr lang="en-US" sz="2400" dirty="0">
                <a:solidFill>
                  <a:srgbClr val="292934"/>
                </a:solidFill>
              </a:rPr>
              <a:t>Persuasive </a:t>
            </a:r>
            <a:r>
              <a:rPr sz="2400" dirty="0">
                <a:solidFill>
                  <a:srgbClr val="292934"/>
                </a:solidFill>
              </a:rPr>
              <a:t>writing will often also attempt to refute (disprove) an opposing claim.</a:t>
            </a:r>
          </a:p>
          <a:p>
            <a:pPr lvl="0">
              <a:defRPr sz="1800">
                <a:solidFill>
                  <a:srgbClr val="000000"/>
                </a:solidFill>
              </a:defRPr>
            </a:pPr>
            <a:endParaRPr sz="2400" dirty="0">
              <a:solidFill>
                <a:srgbClr val="292934"/>
              </a:solidFill>
            </a:endParaRPr>
          </a:p>
          <a:p>
            <a:pPr lvl="0">
              <a:defRPr sz="1800">
                <a:solidFill>
                  <a:srgbClr val="000000"/>
                </a:solidFill>
              </a:defRPr>
            </a:pPr>
            <a:r>
              <a:rPr sz="3700" dirty="0">
                <a:solidFill>
                  <a:srgbClr val="FF2600"/>
                </a:solidFill>
              </a:rPr>
              <a:t>Argument = Claim + Support</a:t>
            </a:r>
          </a:p>
        </p:txBody>
      </p:sp>
      <p:pic>
        <p:nvPicPr>
          <p:cNvPr id="2" name="Recorded Sound">
            <a:hlinkClick r:id="" action="ppaction://media"/>
            <a:extLst>
              <a:ext uri="{FF2B5EF4-FFF2-40B4-BE49-F238E27FC236}">
                <a16:creationId xmlns:a16="http://schemas.microsoft.com/office/drawing/2014/main" id="{9D4C72A9-6856-4B85-80CD-5F8B814678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8">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10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88" grpId="1"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lstStyle/>
          <a:p>
            <a:pPr lvl="0">
              <a:defRPr sz="1800" spc="0">
                <a:solidFill>
                  <a:srgbClr val="000000"/>
                </a:solidFill>
              </a:defRPr>
            </a:pPr>
            <a:r>
              <a:rPr sz="4000" spc="-100">
                <a:solidFill>
                  <a:srgbClr val="D2533C"/>
                </a:solidFill>
              </a:rPr>
              <a:t>Claims</a:t>
            </a:r>
          </a:p>
        </p:txBody>
      </p:sp>
      <p:sp>
        <p:nvSpPr>
          <p:cNvPr id="91" name="Shape 91"/>
          <p:cNvSpPr>
            <a:spLocks noGrp="1"/>
          </p:cNvSpPr>
          <p:nvPr>
            <p:ph type="body" idx="1"/>
          </p:nvPr>
        </p:nvSpPr>
        <p:spPr>
          <a:prstGeom prst="rect">
            <a:avLst/>
          </a:prstGeom>
        </p:spPr>
        <p:txBody>
          <a:bodyPr/>
          <a:lstStyle/>
          <a:p>
            <a:pPr lvl="0">
              <a:defRPr sz="1800">
                <a:solidFill>
                  <a:srgbClr val="000000"/>
                </a:solidFill>
              </a:defRPr>
            </a:pPr>
            <a:r>
              <a:rPr sz="2400" dirty="0">
                <a:solidFill>
                  <a:srgbClr val="292934"/>
                </a:solidFill>
              </a:rPr>
              <a:t>A claim is a point of view or opinion that a writer wants to prove. It is the thing you are trying to convince the reader of. </a:t>
            </a:r>
          </a:p>
          <a:p>
            <a:pPr marL="457200" lvl="1" indent="-182879">
              <a:defRPr sz="1800">
                <a:solidFill>
                  <a:srgbClr val="000000"/>
                </a:solidFill>
              </a:defRPr>
            </a:pPr>
            <a:r>
              <a:rPr sz="2400" i="1" dirty="0">
                <a:solidFill>
                  <a:srgbClr val="292934"/>
                </a:solidFill>
              </a:rPr>
              <a:t>Ex: People should pay their taxes.</a:t>
            </a:r>
          </a:p>
          <a:p>
            <a:pPr lvl="0">
              <a:defRPr sz="1800">
                <a:solidFill>
                  <a:srgbClr val="000000"/>
                </a:solidFill>
              </a:defRPr>
            </a:pPr>
            <a:endParaRPr sz="2400" dirty="0">
              <a:solidFill>
                <a:srgbClr val="292934"/>
              </a:solidFill>
            </a:endParaRPr>
          </a:p>
          <a:p>
            <a:pPr lvl="0">
              <a:defRPr sz="1800">
                <a:solidFill>
                  <a:srgbClr val="000000"/>
                </a:solidFill>
              </a:defRPr>
            </a:pPr>
            <a:r>
              <a:rPr sz="2400" dirty="0">
                <a:solidFill>
                  <a:srgbClr val="292934"/>
                </a:solidFill>
              </a:rPr>
              <a:t>By definition, a claim cannot be a fact</a:t>
            </a:r>
            <a:r>
              <a:rPr lang="en-US" sz="2400" dirty="0">
                <a:solidFill>
                  <a:srgbClr val="292934"/>
                </a:solidFill>
              </a:rPr>
              <a:t>, since you wouldn’t need to convince someone of a fact.</a:t>
            </a:r>
            <a:endParaRPr sz="2400" dirty="0">
              <a:solidFill>
                <a:srgbClr val="292934"/>
              </a:solidFill>
            </a:endParaRPr>
          </a:p>
        </p:txBody>
      </p:sp>
      <p:sp>
        <p:nvSpPr>
          <p:cNvPr id="92" name="Shape 9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400" b="1">
                <a:solidFill>
                  <a:srgbClr val="FFFFFF"/>
                </a:solidFill>
              </a:rPr>
              <a:t>8</a:t>
            </a:fld>
            <a:endParaRPr sz="1400" b="1">
              <a:solidFill>
                <a:srgbClr val="FFFFFF"/>
              </a:solidFill>
            </a:endParaRPr>
          </a:p>
        </p:txBody>
      </p:sp>
      <p:pic>
        <p:nvPicPr>
          <p:cNvPr id="2" name="Recorded Sound">
            <a:hlinkClick r:id="" action="ppaction://media"/>
            <a:extLst>
              <a:ext uri="{FF2B5EF4-FFF2-40B4-BE49-F238E27FC236}">
                <a16:creationId xmlns:a16="http://schemas.microsoft.com/office/drawing/2014/main" id="{28087A97-BB36-491F-97C7-F4068EEACD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4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title"/>
          </p:nvPr>
        </p:nvSpPr>
        <p:spPr>
          <a:xfrm>
            <a:off x="457200" y="533400"/>
            <a:ext cx="8229600" cy="990600"/>
          </a:xfrm>
          <a:prstGeom prst="rect">
            <a:avLst/>
          </a:prstGeom>
        </p:spPr>
        <p:txBody>
          <a:bodyPr/>
          <a:lstStyle/>
          <a:p>
            <a:pPr lvl="0">
              <a:defRPr sz="1800" spc="0">
                <a:solidFill>
                  <a:srgbClr val="000000"/>
                </a:solidFill>
              </a:defRPr>
            </a:pPr>
            <a:r>
              <a:rPr sz="4000" spc="-100">
                <a:solidFill>
                  <a:srgbClr val="D2533C"/>
                </a:solidFill>
              </a:rPr>
              <a:t>Non-claims:</a:t>
            </a:r>
          </a:p>
        </p:txBody>
      </p:sp>
      <p:sp>
        <p:nvSpPr>
          <p:cNvPr id="95" name="Shape 95"/>
          <p:cNvSpPr>
            <a:spLocks noGrp="1"/>
          </p:cNvSpPr>
          <p:nvPr>
            <p:ph type="body" idx="1"/>
          </p:nvPr>
        </p:nvSpPr>
        <p:spPr>
          <a:xfrm>
            <a:off x="457200" y="1600200"/>
            <a:ext cx="8229600" cy="4876800"/>
          </a:xfrm>
          <a:prstGeom prst="rect">
            <a:avLst/>
          </a:prstGeom>
        </p:spPr>
        <p:txBody>
          <a:bodyPr/>
          <a:lstStyle/>
          <a:p>
            <a:pPr marL="0" lvl="0" indent="0">
              <a:buSzTx/>
              <a:buNone/>
              <a:defRPr sz="1800">
                <a:solidFill>
                  <a:srgbClr val="000000"/>
                </a:solidFill>
              </a:defRPr>
            </a:pPr>
            <a:endParaRPr sz="2400" dirty="0">
              <a:solidFill>
                <a:srgbClr val="292934"/>
              </a:solidFill>
            </a:endParaRPr>
          </a:p>
          <a:p>
            <a:pPr lvl="0">
              <a:buFontTx/>
              <a:buChar char="-"/>
              <a:defRPr sz="1800">
                <a:solidFill>
                  <a:srgbClr val="000000"/>
                </a:solidFill>
              </a:defRPr>
            </a:pPr>
            <a:r>
              <a:rPr sz="2400" dirty="0">
                <a:solidFill>
                  <a:srgbClr val="D2533C"/>
                </a:solidFill>
              </a:rPr>
              <a:t>“I am tired today” (subjective feeling)</a:t>
            </a:r>
          </a:p>
          <a:p>
            <a:pPr lvl="0">
              <a:buFontTx/>
              <a:buChar char="-"/>
              <a:defRPr sz="1800">
                <a:solidFill>
                  <a:srgbClr val="000000"/>
                </a:solidFill>
              </a:defRPr>
            </a:pPr>
            <a:r>
              <a:rPr sz="2400" dirty="0">
                <a:solidFill>
                  <a:srgbClr val="D2533C"/>
                </a:solidFill>
              </a:rPr>
              <a:t>“Today is </a:t>
            </a:r>
            <a:r>
              <a:rPr lang="en-US" sz="2400" dirty="0">
                <a:solidFill>
                  <a:srgbClr val="D2533C"/>
                </a:solidFill>
              </a:rPr>
              <a:t>Tuesday</a:t>
            </a:r>
            <a:r>
              <a:rPr sz="2400" dirty="0">
                <a:solidFill>
                  <a:srgbClr val="D2533C"/>
                </a:solidFill>
              </a:rPr>
              <a:t>” (fact)</a:t>
            </a:r>
          </a:p>
          <a:p>
            <a:pPr lvl="0">
              <a:buFontTx/>
              <a:buChar char="-"/>
              <a:defRPr sz="1800">
                <a:solidFill>
                  <a:srgbClr val="000000"/>
                </a:solidFill>
              </a:defRPr>
            </a:pPr>
            <a:r>
              <a:rPr sz="2400" dirty="0">
                <a:solidFill>
                  <a:srgbClr val="D2533C"/>
                </a:solidFill>
              </a:rPr>
              <a:t>“E=MC²” (mathematical/scientific formula)</a:t>
            </a:r>
          </a:p>
        </p:txBody>
      </p:sp>
      <p:pic>
        <p:nvPicPr>
          <p:cNvPr id="2" name="Recorded Sound">
            <a:hlinkClick r:id="" action="ppaction://media"/>
            <a:extLst>
              <a:ext uri="{FF2B5EF4-FFF2-40B4-BE49-F238E27FC236}">
                <a16:creationId xmlns:a16="http://schemas.microsoft.com/office/drawing/2014/main" id="{E5F96CC6-4ACD-484A-8F93-D03B9F0C88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32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childTnLst>
        </p:cTn>
      </p:par>
    </p:tnLst>
    <p:bldLst>
      <p:bldP spid="95" grpId="1" build="p" animBg="1" advAuto="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74.7"/>
</p:tagLst>
</file>

<file path=ppt/tags/tag2.xml><?xml version="1.0" encoding="utf-8"?>
<p:tagLst xmlns:a="http://schemas.openxmlformats.org/drawingml/2006/main" xmlns:r="http://schemas.openxmlformats.org/officeDocument/2006/relationships" xmlns:p="http://schemas.openxmlformats.org/presentationml/2006/main">
  <p:tag name="TIMING" val="|243.8"/>
</p:tagLst>
</file>

<file path=ppt/theme/theme1.xml><?xml version="1.0" encoding="utf-8"?>
<a:theme xmlns:a="http://schemas.openxmlformats.org/drawingml/2006/main" name="Default">
  <a:themeElements>
    <a:clrScheme name="Default">
      <a:dk1>
        <a:srgbClr val="292934"/>
      </a:dk1>
      <a:lt1>
        <a:srgbClr val="FFFFFF"/>
      </a:lt1>
      <a:dk2>
        <a:srgbClr val="A7A7A7"/>
      </a:dk2>
      <a:lt2>
        <a:srgbClr val="535353"/>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6425" cap="flat">
          <a:solidFill>
            <a:srgbClr val="93A299"/>
          </a:solidFill>
          <a:prstDash val="solid"/>
          <a:bevel/>
        </a:ln>
        <a:effectLst>
          <a:outerShdw blurRad="38100" dist="25400" dir="2700000" rotWithShape="0">
            <a:srgbClr val="000000">
              <a:alpha val="60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292934"/>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6425" cap="flat">
          <a:solidFill>
            <a:srgbClr val="93A299"/>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292934"/>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6425" cap="flat">
          <a:solidFill>
            <a:srgbClr val="93A299"/>
          </a:solidFill>
          <a:prstDash val="solid"/>
          <a:bevel/>
        </a:ln>
        <a:effectLst>
          <a:outerShdw blurRad="38100" dist="25400" dir="2700000" rotWithShape="0">
            <a:srgbClr val="000000">
              <a:alpha val="60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292934"/>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6425" cap="flat">
          <a:solidFill>
            <a:srgbClr val="93A299"/>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292934"/>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7221</TotalTime>
  <Words>1022</Words>
  <Application>Microsoft Office PowerPoint</Application>
  <PresentationFormat>On-screen Show (4:3)</PresentationFormat>
  <Paragraphs>170</Paragraphs>
  <Slides>30</Slides>
  <Notes>0</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Helvetica</vt:lpstr>
      <vt:lpstr>Helvetica Neue</vt:lpstr>
      <vt:lpstr>Default</vt:lpstr>
      <vt:lpstr>Arguments and Persuasive Writing</vt:lpstr>
      <vt:lpstr>Persuasive Writing vs. Informational Writing</vt:lpstr>
      <vt:lpstr>What is an argument?</vt:lpstr>
      <vt:lpstr>The Monty Python Argument Clinic </vt:lpstr>
      <vt:lpstr>What are not arguments?</vt:lpstr>
      <vt:lpstr>At its most basic, argument is :</vt:lpstr>
      <vt:lpstr>PowerPoint Presentation</vt:lpstr>
      <vt:lpstr>Claims</vt:lpstr>
      <vt:lpstr>Non-claims:</vt:lpstr>
      <vt:lpstr>Support</vt:lpstr>
      <vt:lpstr>PowerPoint Presentation</vt:lpstr>
      <vt:lpstr>PowerPoint Presentation</vt:lpstr>
      <vt:lpstr>PowerPoint Presentation</vt:lpstr>
      <vt:lpstr>PowerPoint Presentation</vt:lpstr>
      <vt:lpstr>PowerPoint Presentation</vt:lpstr>
      <vt:lpstr>Are any of the following potential arguments?</vt:lpstr>
      <vt:lpstr>Thesis = Central Claim</vt:lpstr>
      <vt:lpstr>Essential Ingredients of a Good Argument:</vt:lpstr>
      <vt:lpstr>PowerPoint Presentation</vt:lpstr>
      <vt:lpstr>What we Know so Far…</vt:lpstr>
      <vt:lpstr>Support and Appeals</vt:lpstr>
      <vt:lpstr>The Three Appeals</vt:lpstr>
      <vt:lpstr>Logos</vt:lpstr>
      <vt:lpstr>PowerPoint Presentation</vt:lpstr>
      <vt:lpstr>Pathos</vt:lpstr>
      <vt:lpstr>PowerPoint Presentation</vt:lpstr>
      <vt:lpstr>Ethos</vt:lpstr>
      <vt:lpstr>PowerPoint Presentation</vt:lpstr>
      <vt:lpstr>Find an example of Logos, Pathos, and Ethos in this advertisement</vt:lpstr>
      <vt:lpstr>Key Concepts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Arguments and Persuasive Writing</dc:title>
  <dc:creator>Nick McArthur</dc:creator>
  <cp:lastModifiedBy>User</cp:lastModifiedBy>
  <cp:revision>51</cp:revision>
  <dcterms:modified xsi:type="dcterms:W3CDTF">2020-04-26T14:09:28Z</dcterms:modified>
</cp:coreProperties>
</file>